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Ex1.xml" ContentType="application/vnd.ms-office.chartex+xml"/>
  <Override PartName="/ppt/charts/style2.xml" ContentType="application/vnd.ms-office.chartstyle+xml"/>
  <Override PartName="/ppt/charts/colors2.xml" ContentType="application/vnd.ms-office.chartcolorstyl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68" r:id="rId2"/>
    <p:sldId id="258" r:id="rId3"/>
    <p:sldId id="260" r:id="rId4"/>
    <p:sldId id="274" r:id="rId5"/>
    <p:sldId id="269" r:id="rId6"/>
    <p:sldId id="270" r:id="rId7"/>
    <p:sldId id="271" r:id="rId8"/>
    <p:sldId id="272" r:id="rId9"/>
    <p:sldId id="273" r:id="rId10"/>
    <p:sldId id="27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66" d="100"/>
          <a:sy n="66" d="100"/>
        </p:scale>
        <p:origin x="668" y="44"/>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yush Saxena" userId="b5ea2c9ca54cab16" providerId="LiveId" clId="{32284357-CA7F-4B87-94DC-3FBD20DCEA08}"/>
    <pc:docChg chg="custSel delSld modSld">
      <pc:chgData name="Ayush Saxena" userId="b5ea2c9ca54cab16" providerId="LiveId" clId="{32284357-CA7F-4B87-94DC-3FBD20DCEA08}" dt="2023-01-05T16:08:33.446" v="124" actId="1076"/>
      <pc:docMkLst>
        <pc:docMk/>
      </pc:docMkLst>
      <pc:sldChg chg="del">
        <pc:chgData name="Ayush Saxena" userId="b5ea2c9ca54cab16" providerId="LiveId" clId="{32284357-CA7F-4B87-94DC-3FBD20DCEA08}" dt="2023-01-05T16:01:23.245" v="0" actId="2696"/>
        <pc:sldMkLst>
          <pc:docMk/>
          <pc:sldMk cId="1585734172" sldId="259"/>
        </pc:sldMkLst>
      </pc:sldChg>
      <pc:sldChg chg="del">
        <pc:chgData name="Ayush Saxena" userId="b5ea2c9ca54cab16" providerId="LiveId" clId="{32284357-CA7F-4B87-94DC-3FBD20DCEA08}" dt="2023-01-05T16:05:18.160" v="92" actId="2696"/>
        <pc:sldMkLst>
          <pc:docMk/>
          <pc:sldMk cId="3213178253" sldId="261"/>
        </pc:sldMkLst>
      </pc:sldChg>
      <pc:sldChg chg="del">
        <pc:chgData name="Ayush Saxena" userId="b5ea2c9ca54cab16" providerId="LiveId" clId="{32284357-CA7F-4B87-94DC-3FBD20DCEA08}" dt="2023-01-05T16:01:30.501" v="1" actId="2696"/>
        <pc:sldMkLst>
          <pc:docMk/>
          <pc:sldMk cId="2811700760" sldId="262"/>
        </pc:sldMkLst>
      </pc:sldChg>
      <pc:sldChg chg="del">
        <pc:chgData name="Ayush Saxena" userId="b5ea2c9ca54cab16" providerId="LiveId" clId="{32284357-CA7F-4B87-94DC-3FBD20DCEA08}" dt="2023-01-05T16:01:32.116" v="2" actId="47"/>
        <pc:sldMkLst>
          <pc:docMk/>
          <pc:sldMk cId="1543295777" sldId="263"/>
        </pc:sldMkLst>
      </pc:sldChg>
      <pc:sldChg chg="del">
        <pc:chgData name="Ayush Saxena" userId="b5ea2c9ca54cab16" providerId="LiveId" clId="{32284357-CA7F-4B87-94DC-3FBD20DCEA08}" dt="2023-01-05T16:01:33.141" v="3" actId="47"/>
        <pc:sldMkLst>
          <pc:docMk/>
          <pc:sldMk cId="2840829973" sldId="264"/>
        </pc:sldMkLst>
      </pc:sldChg>
      <pc:sldChg chg="del">
        <pc:chgData name="Ayush Saxena" userId="b5ea2c9ca54cab16" providerId="LiveId" clId="{32284357-CA7F-4B87-94DC-3FBD20DCEA08}" dt="2023-01-05T16:01:33.865" v="4" actId="47"/>
        <pc:sldMkLst>
          <pc:docMk/>
          <pc:sldMk cId="3891783230" sldId="265"/>
        </pc:sldMkLst>
      </pc:sldChg>
      <pc:sldChg chg="del">
        <pc:chgData name="Ayush Saxena" userId="b5ea2c9ca54cab16" providerId="LiveId" clId="{32284357-CA7F-4B87-94DC-3FBD20DCEA08}" dt="2023-01-05T16:01:35.015" v="5" actId="47"/>
        <pc:sldMkLst>
          <pc:docMk/>
          <pc:sldMk cId="2998938184" sldId="266"/>
        </pc:sldMkLst>
      </pc:sldChg>
      <pc:sldChg chg="del">
        <pc:chgData name="Ayush Saxena" userId="b5ea2c9ca54cab16" providerId="LiveId" clId="{32284357-CA7F-4B87-94DC-3FBD20DCEA08}" dt="2023-01-05T16:01:36.066" v="6" actId="47"/>
        <pc:sldMkLst>
          <pc:docMk/>
          <pc:sldMk cId="4080749185" sldId="267"/>
        </pc:sldMkLst>
      </pc:sldChg>
      <pc:sldChg chg="modSp mod">
        <pc:chgData name="Ayush Saxena" userId="b5ea2c9ca54cab16" providerId="LiveId" clId="{32284357-CA7F-4B87-94DC-3FBD20DCEA08}" dt="2023-01-05T16:08:33.446" v="124" actId="1076"/>
        <pc:sldMkLst>
          <pc:docMk/>
          <pc:sldMk cId="1576500330" sldId="271"/>
        </pc:sldMkLst>
        <pc:graphicFrameChg chg="mod">
          <ac:chgData name="Ayush Saxena" userId="b5ea2c9ca54cab16" providerId="LiveId" clId="{32284357-CA7F-4B87-94DC-3FBD20DCEA08}" dt="2023-01-05T16:08:02.258" v="121"/>
          <ac:graphicFrameMkLst>
            <pc:docMk/>
            <pc:sldMk cId="1576500330" sldId="271"/>
            <ac:graphicFrameMk id="5" creationId="{F1BC8644-B7F5-4406-BF0F-ED9268E84EE0}"/>
          </ac:graphicFrameMkLst>
        </pc:graphicFrameChg>
        <pc:picChg chg="mod">
          <ac:chgData name="Ayush Saxena" userId="b5ea2c9ca54cab16" providerId="LiveId" clId="{32284357-CA7F-4B87-94DC-3FBD20DCEA08}" dt="2023-01-05T16:08:33.446" v="124" actId="1076"/>
          <ac:picMkLst>
            <pc:docMk/>
            <pc:sldMk cId="1576500330" sldId="271"/>
            <ac:picMk id="7" creationId="{2D1C0423-D8FD-4FB2-98A3-7E7EB02249DB}"/>
          </ac:picMkLst>
        </pc:picChg>
      </pc:sldChg>
      <pc:sldChg chg="delSp modSp mod">
        <pc:chgData name="Ayush Saxena" userId="b5ea2c9ca54cab16" providerId="LiveId" clId="{32284357-CA7F-4B87-94DC-3FBD20DCEA08}" dt="2023-01-05T16:05:11.704" v="91" actId="1076"/>
        <pc:sldMkLst>
          <pc:docMk/>
          <pc:sldMk cId="4251456692" sldId="275"/>
        </pc:sldMkLst>
        <pc:spChg chg="mod">
          <ac:chgData name="Ayush Saxena" userId="b5ea2c9ca54cab16" providerId="LiveId" clId="{32284357-CA7F-4B87-94DC-3FBD20DCEA08}" dt="2023-01-05T16:05:11.704" v="91" actId="1076"/>
          <ac:spMkLst>
            <pc:docMk/>
            <pc:sldMk cId="4251456692" sldId="275"/>
            <ac:spMk id="2" creationId="{3133D497-ABB6-4E1C-8331-13691226130E}"/>
          </ac:spMkLst>
        </pc:spChg>
        <pc:spChg chg="mod">
          <ac:chgData name="Ayush Saxena" userId="b5ea2c9ca54cab16" providerId="LiveId" clId="{32284357-CA7F-4B87-94DC-3FBD20DCEA08}" dt="2023-01-05T16:05:06.822" v="90" actId="14100"/>
          <ac:spMkLst>
            <pc:docMk/>
            <pc:sldMk cId="4251456692" sldId="275"/>
            <ac:spMk id="3" creationId="{1C658169-2309-4258-BC32-A48D53430392}"/>
          </ac:spMkLst>
        </pc:spChg>
        <pc:spChg chg="del">
          <ac:chgData name="Ayush Saxena" userId="b5ea2c9ca54cab16" providerId="LiveId" clId="{32284357-CA7F-4B87-94DC-3FBD20DCEA08}" dt="2023-01-05T16:02:41.882" v="7" actId="21"/>
          <ac:spMkLst>
            <pc:docMk/>
            <pc:sldMk cId="4251456692" sldId="275"/>
            <ac:spMk id="4" creationId="{2F2BEC03-1344-48E5-BB3F-05ADBCE1A5CD}"/>
          </ac:spMkLst>
        </pc:spChg>
      </pc:sldChg>
    </pc:docChg>
  </pc:docChgLst>
  <pc:docChgLst>
    <pc:chgData name="Ayush Saxena" userId="b5ea2c9ca54cab16" providerId="LiveId" clId="{D7AA4D09-1812-4CFC-AB21-B27AAD406A76}"/>
    <pc:docChg chg="addSld modSld">
      <pc:chgData name="Ayush Saxena" userId="b5ea2c9ca54cab16" providerId="LiveId" clId="{D7AA4D09-1812-4CFC-AB21-B27AAD406A76}" dt="2023-01-05T15:59:38.499" v="2"/>
      <pc:docMkLst>
        <pc:docMk/>
      </pc:docMkLst>
      <pc:sldChg chg="new setBg">
        <pc:chgData name="Ayush Saxena" userId="b5ea2c9ca54cab16" providerId="LiveId" clId="{D7AA4D09-1812-4CFC-AB21-B27AAD406A76}" dt="2023-01-05T15:59:38.499" v="2"/>
        <pc:sldMkLst>
          <pc:docMk/>
          <pc:sldMk cId="4251456692" sldId="275"/>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d.docs.live.net/b5ea2c9ca54cab16/Desktop/IMDB_Movie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b5ea2c9ca54cab16/Desktop/IMDB_Movies.xlsx" TargetMode="External"/><Relationship Id="rId2" Type="http://schemas.microsoft.com/office/2011/relationships/chartColorStyle" Target="colors3.xml"/><Relationship Id="rId1" Type="http://schemas.microsoft.com/office/2011/relationships/chartStyle" Target="style3.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https://d.docs.live.net/b5ea2c9ca54cab16/Desktop/IMDB_Movi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[IMDB_Movies.xlsx]Sheet2!PivotTable7</c:name>
    <c:fmtId val="7"/>
  </c:pivotSource>
  <c:chart>
    <c:autoTitleDeleted val="1"/>
    <c:pivotFmts>
      <c:pivotFmt>
        <c:idx val="0"/>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a:noFill/>
          </a:ln>
          <a:effectLst/>
        </c:spPr>
        <c:marker>
          <c:symbol val="none"/>
        </c:marker>
      </c:pivotFmt>
      <c:pivotFmt>
        <c:idx val="1"/>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a:noFill/>
          </a:ln>
          <a:effectLst/>
        </c:spPr>
        <c:marker>
          <c:symbol val="none"/>
        </c:marker>
      </c:pivotFmt>
      <c:pivotFmt>
        <c:idx val="2"/>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1876645899429586"/>
          <c:y val="0.19467361801617802"/>
          <c:w val="0.84006394555586605"/>
          <c:h val="0.42432864833875289"/>
        </c:manualLayout>
      </c:layout>
      <c:barChart>
        <c:barDir val="col"/>
        <c:grouping val="clustered"/>
        <c:varyColors val="0"/>
        <c:ser>
          <c:idx val="0"/>
          <c:order val="0"/>
          <c:tx>
            <c:strRef>
              <c:f>Sheet2!$B$3</c:f>
              <c:strCache>
                <c:ptCount val="1"/>
                <c:pt idx="0">
                  <c:v>Sum of Gross</c:v>
                </c:pt>
              </c:strCache>
            </c:strRef>
          </c:tx>
          <c:spPr>
            <a:gradFill flip="none" rotWithShape="1">
              <a:gsLst>
                <a:gs pos="0">
                  <a:schemeClr val="accent2">
                    <a:tint val="77000"/>
                  </a:schemeClr>
                </a:gs>
                <a:gs pos="75000">
                  <a:schemeClr val="accent2">
                    <a:tint val="77000"/>
                    <a:lumMod val="60000"/>
                    <a:lumOff val="40000"/>
                  </a:schemeClr>
                </a:gs>
                <a:gs pos="51000">
                  <a:schemeClr val="accent2">
                    <a:tint val="77000"/>
                    <a:alpha val="75000"/>
                  </a:schemeClr>
                </a:gs>
                <a:gs pos="100000">
                  <a:schemeClr val="accent2">
                    <a:tint val="77000"/>
                    <a:lumMod val="20000"/>
                    <a:lumOff val="80000"/>
                    <a:alpha val="15000"/>
                  </a:schemeClr>
                </a:gs>
              </a:gsLst>
              <a:lin ang="5400000" scaled="0"/>
            </a:gradFill>
            <a:ln>
              <a:noFill/>
            </a:ln>
            <a:effectLst/>
          </c:spPr>
          <c:invertIfNegative val="0"/>
          <c:cat>
            <c:strRef>
              <c:f>Sheet2!$A$4:$A$14</c:f>
              <c:strCache>
                <c:ptCount val="10"/>
                <c:pt idx="0">
                  <c:v>AvatarÂ </c:v>
                </c:pt>
                <c:pt idx="1">
                  <c:v>Jurassic WorldÂ </c:v>
                </c:pt>
                <c:pt idx="2">
                  <c:v>TitanicÂ </c:v>
                </c:pt>
                <c:pt idx="3">
                  <c:v>Star Wars: Episode IV - A New HopeÂ </c:v>
                </c:pt>
                <c:pt idx="4">
                  <c:v>E.T. the Extra-TerrestrialÂ </c:v>
                </c:pt>
                <c:pt idx="5">
                  <c:v>The AvengersÂ </c:v>
                </c:pt>
                <c:pt idx="6">
                  <c:v>The Lion KingÂ </c:v>
                </c:pt>
                <c:pt idx="7">
                  <c:v>The Jungle BookÂ </c:v>
                </c:pt>
                <c:pt idx="8">
                  <c:v>Star Wars: Episode I - The Phantom MenaceÂ </c:v>
                </c:pt>
                <c:pt idx="9">
                  <c:v>The Dark KnightÂ </c:v>
                </c:pt>
              </c:strCache>
            </c:strRef>
          </c:cat>
          <c:val>
            <c:numRef>
              <c:f>Sheet2!$B$4:$B$14</c:f>
              <c:numCache>
                <c:formatCode>General</c:formatCode>
                <c:ptCount val="10"/>
                <c:pt idx="0">
                  <c:v>760505847</c:v>
                </c:pt>
                <c:pt idx="1">
                  <c:v>652177271</c:v>
                </c:pt>
                <c:pt idx="2">
                  <c:v>658672302</c:v>
                </c:pt>
                <c:pt idx="3">
                  <c:v>460935665</c:v>
                </c:pt>
                <c:pt idx="4">
                  <c:v>434949459</c:v>
                </c:pt>
                <c:pt idx="5">
                  <c:v>623279547</c:v>
                </c:pt>
                <c:pt idx="6">
                  <c:v>422783777</c:v>
                </c:pt>
                <c:pt idx="7">
                  <c:v>725290282</c:v>
                </c:pt>
                <c:pt idx="8">
                  <c:v>474544677</c:v>
                </c:pt>
                <c:pt idx="9">
                  <c:v>533316061</c:v>
                </c:pt>
              </c:numCache>
            </c:numRef>
          </c:val>
          <c:extLst>
            <c:ext xmlns:c16="http://schemas.microsoft.com/office/drawing/2014/chart" uri="{C3380CC4-5D6E-409C-BE32-E72D297353CC}">
              <c16:uniqueId val="{00000000-A7B0-43B1-BAB5-FABCF0C2317F}"/>
            </c:ext>
          </c:extLst>
        </c:ser>
        <c:ser>
          <c:idx val="1"/>
          <c:order val="1"/>
          <c:tx>
            <c:strRef>
              <c:f>Sheet2!$C$3</c:f>
              <c:strCache>
                <c:ptCount val="1"/>
                <c:pt idx="0">
                  <c:v>Sum of Profit</c:v>
                </c:pt>
              </c:strCache>
            </c:strRef>
          </c:tx>
          <c:spPr>
            <a:gradFill flip="none" rotWithShape="1">
              <a:gsLst>
                <a:gs pos="0">
                  <a:schemeClr val="accent2">
                    <a:shade val="76000"/>
                  </a:schemeClr>
                </a:gs>
                <a:gs pos="75000">
                  <a:schemeClr val="accent2">
                    <a:shade val="76000"/>
                    <a:lumMod val="60000"/>
                    <a:lumOff val="40000"/>
                  </a:schemeClr>
                </a:gs>
                <a:gs pos="51000">
                  <a:schemeClr val="accent2">
                    <a:shade val="76000"/>
                    <a:alpha val="75000"/>
                  </a:schemeClr>
                </a:gs>
                <a:gs pos="100000">
                  <a:schemeClr val="accent2">
                    <a:shade val="76000"/>
                    <a:lumMod val="20000"/>
                    <a:lumOff val="80000"/>
                    <a:alpha val="15000"/>
                  </a:schemeClr>
                </a:gs>
              </a:gsLst>
              <a:lin ang="5400000" scaled="0"/>
            </a:gradFill>
            <a:ln>
              <a:noFill/>
            </a:ln>
            <a:effectLst/>
          </c:spPr>
          <c:invertIfNegative val="0"/>
          <c:cat>
            <c:strRef>
              <c:f>Sheet2!$A$4:$A$14</c:f>
              <c:strCache>
                <c:ptCount val="10"/>
                <c:pt idx="0">
                  <c:v>AvatarÂ </c:v>
                </c:pt>
                <c:pt idx="1">
                  <c:v>Jurassic WorldÂ </c:v>
                </c:pt>
                <c:pt idx="2">
                  <c:v>TitanicÂ </c:v>
                </c:pt>
                <c:pt idx="3">
                  <c:v>Star Wars: Episode IV - A New HopeÂ </c:v>
                </c:pt>
                <c:pt idx="4">
                  <c:v>E.T. the Extra-TerrestrialÂ </c:v>
                </c:pt>
                <c:pt idx="5">
                  <c:v>The AvengersÂ </c:v>
                </c:pt>
                <c:pt idx="6">
                  <c:v>The Lion KingÂ </c:v>
                </c:pt>
                <c:pt idx="7">
                  <c:v>The Jungle BookÂ </c:v>
                </c:pt>
                <c:pt idx="8">
                  <c:v>Star Wars: Episode I - The Phantom MenaceÂ </c:v>
                </c:pt>
                <c:pt idx="9">
                  <c:v>The Dark KnightÂ </c:v>
                </c:pt>
              </c:strCache>
            </c:strRef>
          </c:cat>
          <c:val>
            <c:numRef>
              <c:f>Sheet2!$C$4:$C$14</c:f>
              <c:numCache>
                <c:formatCode>General</c:formatCode>
                <c:ptCount val="10"/>
                <c:pt idx="0">
                  <c:v>523505847</c:v>
                </c:pt>
                <c:pt idx="1">
                  <c:v>502177271</c:v>
                </c:pt>
                <c:pt idx="2">
                  <c:v>458672302</c:v>
                </c:pt>
                <c:pt idx="3">
                  <c:v>449935665</c:v>
                </c:pt>
                <c:pt idx="4">
                  <c:v>424449459</c:v>
                </c:pt>
                <c:pt idx="5">
                  <c:v>403279547</c:v>
                </c:pt>
                <c:pt idx="6">
                  <c:v>377783777</c:v>
                </c:pt>
                <c:pt idx="7">
                  <c:v>375290282</c:v>
                </c:pt>
                <c:pt idx="8">
                  <c:v>359544677</c:v>
                </c:pt>
                <c:pt idx="9">
                  <c:v>348316061</c:v>
                </c:pt>
              </c:numCache>
            </c:numRef>
          </c:val>
          <c:extLst>
            <c:ext xmlns:c16="http://schemas.microsoft.com/office/drawing/2014/chart" uri="{C3380CC4-5D6E-409C-BE32-E72D297353CC}">
              <c16:uniqueId val="{00000001-A7B0-43B1-BAB5-FABCF0C2317F}"/>
            </c:ext>
          </c:extLst>
        </c:ser>
        <c:dLbls>
          <c:showLegendKey val="0"/>
          <c:showVal val="0"/>
          <c:showCatName val="0"/>
          <c:showSerName val="0"/>
          <c:showPercent val="0"/>
          <c:showBubbleSize val="0"/>
        </c:dLbls>
        <c:gapWidth val="355"/>
        <c:overlap val="-70"/>
        <c:axId val="851303792"/>
        <c:axId val="893650592"/>
      </c:barChart>
      <c:catAx>
        <c:axId val="8513037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rgbClr val="FFC000"/>
                </a:solidFill>
                <a:latin typeface="+mn-lt"/>
                <a:ea typeface="+mn-ea"/>
                <a:cs typeface="+mn-cs"/>
              </a:defRPr>
            </a:pPr>
            <a:endParaRPr lang="en-US"/>
          </a:p>
        </c:txPr>
        <c:crossAx val="893650592"/>
        <c:crosses val="autoZero"/>
        <c:auto val="1"/>
        <c:lblAlgn val="ctr"/>
        <c:lblOffset val="100"/>
        <c:noMultiLvlLbl val="0"/>
      </c:catAx>
      <c:valAx>
        <c:axId val="893650592"/>
        <c:scaling>
          <c:orientation val="minMax"/>
        </c:scaling>
        <c:delete val="0"/>
        <c:axPos val="l"/>
        <c:majorGridlines>
          <c:spPr>
            <a:ln w="9525" cap="flat" cmpd="sng" algn="ctr">
              <a:gradFill>
                <a:gsLst>
                  <a:gs pos="100000">
                    <a:schemeClr val="tx1">
                      <a:lumMod val="5000"/>
                      <a:lumOff val="95000"/>
                    </a:schemeClr>
                  </a:gs>
                  <a:gs pos="0">
                    <a:schemeClr val="tx1">
                      <a:lumMod val="25000"/>
                      <a:lumOff val="7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rgbClr val="FFC000"/>
                </a:solidFill>
                <a:latin typeface="+mn-lt"/>
                <a:ea typeface="+mn-ea"/>
                <a:cs typeface="+mn-cs"/>
              </a:defRPr>
            </a:pPr>
            <a:endParaRPr lang="en-US"/>
          </a:p>
        </c:txPr>
        <c:crossAx val="851303792"/>
        <c:crosses val="autoZero"/>
        <c:crossBetween val="between"/>
      </c:valAx>
      <c:spPr>
        <a:noFill/>
        <a:ln>
          <a:noFill/>
        </a:ln>
        <a:effectLst/>
      </c:spPr>
    </c:plotArea>
    <c:legend>
      <c:legendPos val="r"/>
      <c:layout>
        <c:manualLayout>
          <c:xMode val="edge"/>
          <c:yMode val="edge"/>
          <c:x val="0.82313103085496364"/>
          <c:y val="1.699712450619438E-2"/>
          <c:w val="0.13383459635395262"/>
          <c:h val="0.15358469269839567"/>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[IMDB_Movies.xlsx]Sheet4!PivotTable8</c:name>
    <c:fmtId val="17"/>
  </c:pivotSource>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5400">
            <a:solidFill>
              <a:schemeClr val="lt1"/>
            </a:solidFill>
          </a:ln>
          <a:effectLst/>
          <a:sp3d contourW="25400">
            <a:contourClr>
              <a:schemeClr val="lt1"/>
            </a:contourClr>
          </a:sp3d>
        </c:spPr>
      </c:pivotFmt>
      <c:pivotFmt>
        <c:idx val="3"/>
        <c:spPr>
          <a:solidFill>
            <a:schemeClr val="accent1"/>
          </a:solidFill>
          <a:ln w="25400">
            <a:solidFill>
              <a:schemeClr val="lt1"/>
            </a:solidFill>
          </a:ln>
          <a:effectLst/>
          <a:sp3d contourW="25400">
            <a:contourClr>
              <a:schemeClr val="lt1"/>
            </a:contourClr>
          </a:sp3d>
        </c:spPr>
      </c:pivotFmt>
      <c:pivotFmt>
        <c:idx val="4"/>
        <c:spPr>
          <a:solidFill>
            <a:schemeClr val="accent1"/>
          </a:solidFill>
          <a:ln w="25400">
            <a:solidFill>
              <a:schemeClr val="lt1"/>
            </a:solidFill>
          </a:ln>
          <a:effectLst/>
          <a:sp3d contourW="25400">
            <a:contourClr>
              <a:schemeClr val="lt1"/>
            </a:contourClr>
          </a:sp3d>
        </c:spPr>
      </c:pivotFmt>
      <c:pivotFmt>
        <c:idx val="5"/>
        <c:spPr>
          <a:solidFill>
            <a:schemeClr val="accent1"/>
          </a:solidFill>
          <a:ln w="25400">
            <a:solidFill>
              <a:schemeClr val="lt1"/>
            </a:solidFill>
          </a:ln>
          <a:effectLst/>
          <a:sp3d contourW="25400">
            <a:contourClr>
              <a:schemeClr val="lt1"/>
            </a:contourClr>
          </a:sp3d>
        </c:spPr>
      </c:pivotFmt>
      <c:pivotFmt>
        <c:idx val="6"/>
        <c:spPr>
          <a:solidFill>
            <a:schemeClr val="accent1"/>
          </a:solidFill>
          <a:ln w="25400">
            <a:solidFill>
              <a:schemeClr val="lt1"/>
            </a:solidFill>
          </a:ln>
          <a:effectLst/>
          <a:sp3d contourW="25400">
            <a:contourClr>
              <a:schemeClr val="lt1"/>
            </a:contourClr>
          </a:sp3d>
        </c:spPr>
      </c:pivotFmt>
      <c:pivotFmt>
        <c:idx val="7"/>
        <c:spPr>
          <a:solidFill>
            <a:schemeClr val="accent1"/>
          </a:solidFill>
          <a:ln w="25400">
            <a:solidFill>
              <a:schemeClr val="lt1"/>
            </a:solidFill>
          </a:ln>
          <a:effectLst/>
          <a:sp3d contourW="25400">
            <a:contourClr>
              <a:schemeClr val="lt1"/>
            </a:contourClr>
          </a:sp3d>
        </c:spPr>
      </c:pivotFmt>
      <c:pivotFmt>
        <c:idx val="8"/>
        <c:spPr>
          <a:solidFill>
            <a:schemeClr val="accent1"/>
          </a:solidFill>
          <a:ln w="25400">
            <a:solidFill>
              <a:schemeClr val="lt1"/>
            </a:solidFill>
          </a:ln>
          <a:effectLst/>
          <a:sp3d contourW="25400">
            <a:contourClr>
              <a:schemeClr val="lt1"/>
            </a:contourClr>
          </a:sp3d>
        </c:spPr>
      </c:pivotFmt>
      <c:pivotFmt>
        <c:idx val="9"/>
        <c:spPr>
          <a:solidFill>
            <a:schemeClr val="accent1"/>
          </a:solidFill>
          <a:ln w="25400">
            <a:solidFill>
              <a:schemeClr val="lt1"/>
            </a:solidFill>
          </a:ln>
          <a:effectLst/>
          <a:sp3d contourW="25400">
            <a:contourClr>
              <a:schemeClr val="lt1"/>
            </a:contourClr>
          </a:sp3d>
        </c:spPr>
      </c:pivotFmt>
      <c:pivotFmt>
        <c:idx val="10"/>
        <c:spPr>
          <a:solidFill>
            <a:schemeClr val="accent1"/>
          </a:solidFill>
          <a:ln w="25400">
            <a:solidFill>
              <a:schemeClr val="lt1"/>
            </a:solidFill>
          </a:ln>
          <a:effectLst/>
          <a:sp3d contourW="25400">
            <a:contourClr>
              <a:schemeClr val="lt1"/>
            </a:contourClr>
          </a:sp3d>
        </c:spPr>
      </c:pivotFmt>
      <c:pivotFmt>
        <c:idx val="11"/>
        <c:spPr>
          <a:solidFill>
            <a:schemeClr val="accent1"/>
          </a:solidFill>
          <a:ln w="25400">
            <a:solidFill>
              <a:schemeClr val="lt1"/>
            </a:solidFill>
          </a:ln>
          <a:effectLst/>
          <a:sp3d contourW="25400">
            <a:contourClr>
              <a:schemeClr val="lt1"/>
            </a:contourClr>
          </a:sp3d>
        </c:spPr>
      </c:pivotFmt>
      <c:pivotFmt>
        <c:idx val="12"/>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5400">
            <a:solidFill>
              <a:schemeClr val="lt1"/>
            </a:solidFill>
          </a:ln>
          <a:effectLst/>
          <a:sp3d contourW="25400">
            <a:contourClr>
              <a:schemeClr val="lt1"/>
            </a:contourClr>
          </a:sp3d>
        </c:spPr>
      </c:pivotFmt>
      <c:pivotFmt>
        <c:idx val="14"/>
        <c:spPr>
          <a:solidFill>
            <a:schemeClr val="accent1"/>
          </a:solidFill>
          <a:ln w="25400">
            <a:solidFill>
              <a:schemeClr val="lt1"/>
            </a:solidFill>
          </a:ln>
          <a:effectLst/>
          <a:sp3d contourW="25400">
            <a:contourClr>
              <a:schemeClr val="lt1"/>
            </a:contourClr>
          </a:sp3d>
        </c:spPr>
      </c:pivotFmt>
      <c:pivotFmt>
        <c:idx val="15"/>
        <c:spPr>
          <a:solidFill>
            <a:schemeClr val="accent1"/>
          </a:solidFill>
          <a:ln w="25400">
            <a:solidFill>
              <a:schemeClr val="lt1"/>
            </a:solidFill>
          </a:ln>
          <a:effectLst/>
          <a:sp3d contourW="25400">
            <a:contourClr>
              <a:schemeClr val="lt1"/>
            </a:contourClr>
          </a:sp3d>
        </c:spPr>
      </c:pivotFmt>
      <c:pivotFmt>
        <c:idx val="16"/>
        <c:spPr>
          <a:solidFill>
            <a:schemeClr val="accent1"/>
          </a:solidFill>
          <a:ln w="25400">
            <a:solidFill>
              <a:schemeClr val="lt1"/>
            </a:solidFill>
          </a:ln>
          <a:effectLst/>
          <a:sp3d contourW="25400">
            <a:contourClr>
              <a:schemeClr val="lt1"/>
            </a:contourClr>
          </a:sp3d>
        </c:spPr>
      </c:pivotFmt>
      <c:pivotFmt>
        <c:idx val="17"/>
        <c:spPr>
          <a:solidFill>
            <a:schemeClr val="accent1"/>
          </a:solidFill>
          <a:ln w="25400">
            <a:solidFill>
              <a:schemeClr val="lt1"/>
            </a:solidFill>
          </a:ln>
          <a:effectLst/>
          <a:sp3d contourW="25400">
            <a:contourClr>
              <a:schemeClr val="lt1"/>
            </a:contourClr>
          </a:sp3d>
        </c:spPr>
      </c:pivotFmt>
      <c:pivotFmt>
        <c:idx val="18"/>
        <c:spPr>
          <a:solidFill>
            <a:schemeClr val="accent1"/>
          </a:solidFill>
          <a:ln w="25400">
            <a:solidFill>
              <a:schemeClr val="lt1"/>
            </a:solidFill>
          </a:ln>
          <a:effectLst/>
          <a:sp3d contourW="25400">
            <a:contourClr>
              <a:schemeClr val="lt1"/>
            </a:contourClr>
          </a:sp3d>
        </c:spPr>
      </c:pivotFmt>
      <c:pivotFmt>
        <c:idx val="19"/>
        <c:spPr>
          <a:solidFill>
            <a:schemeClr val="accent1"/>
          </a:solidFill>
          <a:ln w="25400">
            <a:solidFill>
              <a:schemeClr val="lt1"/>
            </a:solidFill>
          </a:ln>
          <a:effectLst/>
          <a:sp3d contourW="25400">
            <a:contourClr>
              <a:schemeClr val="lt1"/>
            </a:contourClr>
          </a:sp3d>
        </c:spPr>
      </c:pivotFmt>
      <c:pivotFmt>
        <c:idx val="20"/>
        <c:spPr>
          <a:solidFill>
            <a:schemeClr val="accent1"/>
          </a:solidFill>
          <a:ln w="25400">
            <a:solidFill>
              <a:schemeClr val="lt1"/>
            </a:solidFill>
          </a:ln>
          <a:effectLst/>
          <a:sp3d contourW="25400">
            <a:contourClr>
              <a:schemeClr val="lt1"/>
            </a:contourClr>
          </a:sp3d>
        </c:spPr>
      </c:pivotFmt>
      <c:pivotFmt>
        <c:idx val="21"/>
        <c:spPr>
          <a:solidFill>
            <a:schemeClr val="accent1"/>
          </a:solidFill>
          <a:ln w="25400">
            <a:solidFill>
              <a:schemeClr val="lt1"/>
            </a:solidFill>
          </a:ln>
          <a:effectLst/>
          <a:sp3d contourW="25400">
            <a:contourClr>
              <a:schemeClr val="lt1"/>
            </a:contourClr>
          </a:sp3d>
        </c:spPr>
      </c:pivotFmt>
      <c:pivotFmt>
        <c:idx val="22"/>
        <c:spPr>
          <a:solidFill>
            <a:schemeClr val="accent1"/>
          </a:solidFill>
          <a:ln w="2540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Sheet4!$B$3</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1-7E51-443C-A1C9-817F3AE40F8B}"/>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3-7E51-443C-A1C9-817F3AE40F8B}"/>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5-7E51-443C-A1C9-817F3AE40F8B}"/>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7-7E51-443C-A1C9-817F3AE40F8B}"/>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9-7E51-443C-A1C9-817F3AE40F8B}"/>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B-7E51-443C-A1C9-817F3AE40F8B}"/>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D-7E51-443C-A1C9-817F3AE40F8B}"/>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F-7E51-443C-A1C9-817F3AE40F8B}"/>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11-7E51-443C-A1C9-817F3AE40F8B}"/>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13-7E51-443C-A1C9-817F3AE40F8B}"/>
              </c:ext>
            </c:extLst>
          </c:dPt>
          <c:dLbls>
            <c:dLbl>
              <c:idx val="0"/>
              <c:layout>
                <c:manualLayout>
                  <c:x val="-0.11715171299910876"/>
                  <c:y val="9.924517003372306E-2"/>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7E51-443C-A1C9-817F3AE40F8B}"/>
                </c:ext>
              </c:extLst>
            </c:dLbl>
            <c:dLbl>
              <c:idx val="1"/>
              <c:layout>
                <c:manualLayout>
                  <c:x val="-0.16815009894788871"/>
                  <c:y val="6.3573657267123815E-2"/>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7E51-443C-A1C9-817F3AE40F8B}"/>
                </c:ext>
              </c:extLst>
            </c:dLbl>
            <c:dLbl>
              <c:idx val="2"/>
              <c:layout>
                <c:manualLayout>
                  <c:x val="-0.20522368852611439"/>
                  <c:y val="-0.13288114073200272"/>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7E51-443C-A1C9-817F3AE40F8B}"/>
                </c:ext>
              </c:extLst>
            </c:dLbl>
            <c:dLbl>
              <c:idx val="3"/>
              <c:layout>
                <c:manualLayout>
                  <c:x val="-0.20133180112107696"/>
                  <c:y val="-0.22445622076243904"/>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7E51-443C-A1C9-817F3AE40F8B}"/>
                </c:ext>
              </c:extLst>
            </c:dLbl>
            <c:dLbl>
              <c:idx val="4"/>
              <c:layout>
                <c:manualLayout>
                  <c:x val="-0.12565600307664196"/>
                  <c:y val="-0.27088760620072672"/>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7E51-443C-A1C9-817F3AE40F8B}"/>
                </c:ext>
              </c:extLst>
            </c:dLbl>
            <c:dLbl>
              <c:idx val="5"/>
              <c:layout>
                <c:manualLayout>
                  <c:x val="0.13566640857298629"/>
                  <c:y val="-0.28504995430048219"/>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7E51-443C-A1C9-817F3AE40F8B}"/>
                </c:ext>
              </c:extLst>
            </c:dLbl>
            <c:dLbl>
              <c:idx val="6"/>
              <c:layout>
                <c:manualLayout>
                  <c:x val="6.5396294177207132E-2"/>
                  <c:y val="-0.20553707063839749"/>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7E51-443C-A1C9-817F3AE40F8B}"/>
                </c:ext>
              </c:extLst>
            </c:dLbl>
            <c:dLbl>
              <c:idx val="7"/>
              <c:layout>
                <c:manualLayout>
                  <c:x val="6.7692456540680485E-2"/>
                  <c:y val="-7.6135846881852116E-3"/>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7E51-443C-A1C9-817F3AE40F8B}"/>
                </c:ext>
              </c:extLst>
            </c:dLbl>
            <c:dLbl>
              <c:idx val="8"/>
              <c:layout>
                <c:manualLayout>
                  <c:x val="0.10987958892225631"/>
                  <c:y val="5.399251698536265E-2"/>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7E51-443C-A1C9-817F3AE40F8B}"/>
                </c:ext>
              </c:extLst>
            </c:dLbl>
            <c:dLbl>
              <c:idx val="9"/>
              <c:layout>
                <c:manualLayout>
                  <c:x val="0.1010853140204159"/>
                  <c:y val="9.5751745811627917E-2"/>
                </c:manualLayout>
              </c:layout>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3-7E51-443C-A1C9-817F3AE40F8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Sheet4!$A$4:$A$14</c:f>
              <c:strCache>
                <c:ptCount val="10"/>
                <c:pt idx="0">
                  <c:v>Nathan Greno</c:v>
                </c:pt>
                <c:pt idx="1">
                  <c:v>Lee Unkrich</c:v>
                </c:pt>
                <c:pt idx="2">
                  <c:v>Dan Scanlon</c:v>
                </c:pt>
                <c:pt idx="3">
                  <c:v>David Yates</c:v>
                </c:pt>
                <c:pt idx="4">
                  <c:v>Mark Andrews</c:v>
                </c:pt>
                <c:pt idx="5">
                  <c:v>Andrew Stanton</c:v>
                </c:pt>
                <c:pt idx="6">
                  <c:v>Rupert Sanders</c:v>
                </c:pt>
                <c:pt idx="7">
                  <c:v>Robert Stromberg</c:v>
                </c:pt>
                <c:pt idx="8">
                  <c:v>Carl Rinsch</c:v>
                </c:pt>
                <c:pt idx="9">
                  <c:v>Joss Whedon</c:v>
                </c:pt>
              </c:strCache>
            </c:strRef>
          </c:cat>
          <c:val>
            <c:numRef>
              <c:f>Sheet4!$B$4:$B$14</c:f>
              <c:numCache>
                <c:formatCode>General</c:formatCode>
                <c:ptCount val="10"/>
                <c:pt idx="0">
                  <c:v>8.9</c:v>
                </c:pt>
                <c:pt idx="1">
                  <c:v>8.5</c:v>
                </c:pt>
                <c:pt idx="2">
                  <c:v>8.5</c:v>
                </c:pt>
                <c:pt idx="3">
                  <c:v>8.4666666666666668</c:v>
                </c:pt>
                <c:pt idx="4">
                  <c:v>8.4</c:v>
                </c:pt>
                <c:pt idx="5">
                  <c:v>8.3666666666666671</c:v>
                </c:pt>
                <c:pt idx="6">
                  <c:v>8.3000000000000007</c:v>
                </c:pt>
                <c:pt idx="7">
                  <c:v>8.3000000000000007</c:v>
                </c:pt>
                <c:pt idx="8">
                  <c:v>8.3000000000000007</c:v>
                </c:pt>
                <c:pt idx="9">
                  <c:v>8.2000000000000011</c:v>
                </c:pt>
              </c:numCache>
            </c:numRef>
          </c:val>
          <c:extLst>
            <c:ext xmlns:c16="http://schemas.microsoft.com/office/drawing/2014/chart" uri="{C3380CC4-5D6E-409C-BE32-E72D297353CC}">
              <c16:uniqueId val="{00000014-7E51-443C-A1C9-817F3AE40F8B}"/>
            </c:ext>
          </c:extLst>
        </c:ser>
        <c:dLbls>
          <c:dLblPos val="ctr"/>
          <c:showLegendKey val="0"/>
          <c:showVal val="1"/>
          <c:showCatName val="0"/>
          <c:showSerName val="0"/>
          <c:showPercent val="0"/>
          <c:showBubbleSize val="0"/>
          <c:showLeaderLines val="1"/>
        </c:dLbls>
      </c:pie3D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Sheet1!$C$2:$C$3468</cx:f>
        <cx:lvl ptCount="3467" formatCode="General">
          <cx:pt idx="0">237000000</cx:pt>
          <cx:pt idx="1">150000000</cx:pt>
          <cx:pt idx="2">200000000</cx:pt>
          <cx:pt idx="3">11000000</cx:pt>
          <cx:pt idx="4">10500000</cx:pt>
          <cx:pt idx="5">220000000</cx:pt>
          <cx:pt idx="6">45000000</cx:pt>
          <cx:pt idx="7">115000000</cx:pt>
          <cx:pt idx="8">185000000</cx:pt>
          <cx:pt idx="9">78000000</cx:pt>
          <cx:pt idx="10">58000000</cx:pt>
          <cx:pt idx="11">130000000</cx:pt>
          <cx:pt idx="12">63000000</cx:pt>
          <cx:pt idx="13">76000000</cx:pt>
          <cx:pt idx="14">58800000</cx:pt>
          <cx:pt idx="15">94000000</cx:pt>
          <cx:pt idx="16">150000000</cx:pt>
          <cx:pt idx="17">94000000</cx:pt>
          <cx:pt idx="18">32500000</cx:pt>
          <cx:pt idx="19">55000000</cx:pt>
          <cx:pt idx="20">18000000</cx:pt>
          <cx:pt idx="21">18000000</cx:pt>
          <cx:pt idx="22">113000000</cx:pt>
          <cx:pt idx="23">139000000</cx:pt>
          <cx:pt idx="24">74000000</cx:pt>
          <cx:pt idx="25">40000000</cx:pt>
          <cx:pt idx="26">8000000</cx:pt>
          <cx:pt idx="27">150000000</cx:pt>
          <cx:pt idx="28">75000000</cx:pt>
          <cx:pt idx="29">50000000</cx:pt>
          <cx:pt idx="30">94000000</cx:pt>
          <cx:pt idx="31">35000000</cx:pt>
          <cx:pt idx="32">5000000</cx:pt>
          <cx:pt idx="33">68000000</cx:pt>
          <cx:pt idx="34">75000000</cx:pt>
          <cx:pt idx="35">29000000</cx:pt>
          <cx:pt idx="36">18000000</cx:pt>
          <cx:pt idx="37">93000000</cx:pt>
          <cx:pt idx="38">14000000</cx:pt>
          <cx:pt idx="39">35000000</cx:pt>
          <cx:pt idx="40">200000000</cx:pt>
          <cx:pt idx="41">125000000</cx:pt>
          <cx:pt idx="42">200000000</cx:pt>
          <cx:pt idx="43">250000000</cx:pt>
          <cx:pt idx="44">60000000</cx:pt>
          <cx:pt idx="45">200000000</cx:pt>
          <cx:pt idx="46">80000000</cx:pt>
          <cx:pt idx="47">250000000</cx:pt>
          <cx:pt idx="48">225000000</cx:pt>
          <cx:pt idx="49">60000000</cx:pt>
          <cx:pt idx="50">8000000</cx:pt>
          <cx:pt idx="51">115000000</cx:pt>
          <cx:pt idx="52">22000000</cx:pt>
          <cx:pt idx="53">3977000</cx:pt>
          <cx:pt idx="54">25000000</cx:pt>
          <cx:pt idx="55">125000000</cx:pt>
          <cx:pt idx="56">19000000</cx:pt>
          <cx:pt idx="57">28000000</cx:pt>
          <cx:pt idx="58">175000000</cx:pt>
          <cx:pt idx="59">175000000</cx:pt>
          <cx:pt idx="60">2000000</cx:pt>
          <cx:pt idx="61">69000000</cx:pt>
          <cx:pt idx="62">175000000</cx:pt>
          <cx:pt idx="63">140000000</cx:pt>
          <cx:pt idx="64">6000000</cx:pt>
          <cx:pt idx="65">115000000</cx:pt>
          <cx:pt idx="66">80000000</cx:pt>
          <cx:pt idx="67">100000000</cx:pt>
          <cx:pt idx="68">200000000</cx:pt>
          <cx:pt idx="69">33000000</cx:pt>
          <cx:pt idx="70">120000000</cx:pt>
          <cx:pt idx="71">92000000</cx:pt>
          <cx:pt idx="72">150000000</cx:pt>
          <cx:pt idx="73">50000000</cx:pt>
          <cx:pt idx="74">8800000</cx:pt>
          <cx:pt idx="75">140000000</cx:pt>
          <cx:pt idx="76">14000000</cx:pt>
          <cx:pt idx="77">170000000</cx:pt>
          <cx:pt idx="78">22000000</cx:pt>
          <cx:pt idx="79">100000000</cx:pt>
          <cx:pt idx="80">30000000</cx:pt>
          <cx:pt idx="81">15000000</cx:pt>
          <cx:pt idx="82">81000000</cx:pt>
          <cx:pt idx="83">160000000</cx:pt>
          <cx:pt idx="84">90000000</cx:pt>
          <cx:pt idx="85">190000000</cx:pt>
          <cx:pt idx="86">195000000</cx:pt>
          <cx:pt idx="87">60000000</cx:pt>
          <cx:pt idx="88">250000000</cx:pt>
          <cx:pt idx="89">11000000</cx:pt>
          <cx:pt idx="90">73000000</cx:pt>
          <cx:pt idx="91">72000000</cx:pt>
          <cx:pt idx="92">90000000</cx:pt>
          <cx:pt idx="93">18000000</cx:pt>
          <cx:pt idx="94">22000000</cx:pt>
          <cx:pt idx="95">8200000</cx:pt>
          <cx:pt idx="96">37000000</cx:pt>
          <cx:pt idx="97">37000000</cx:pt>
          <cx:pt idx="98">29000000</cx:pt>
          <cx:pt idx="99">5500000</cx:pt>
          <cx:pt idx="100">23000000</cx:pt>
          <cx:pt idx="101">28000000</cx:pt>
          <cx:pt idx="102">63000000</cx:pt>
          <cx:pt idx="103">92000000</cx:pt>
          <cx:pt idx="104">48000000</cx:pt>
          <cx:pt idx="105">25000000</cx:pt>
          <cx:pt idx="106">70000000</cx:pt>
          <cx:pt idx="107">65000000</cx:pt>
          <cx:pt idx="108">25000000</cx:pt>
          <cx:pt idx="109">75000000</cx:pt>
          <cx:pt idx="110">90000000</cx:pt>
          <cx:pt idx="111">14000000</cx:pt>
          <cx:pt idx="112">150000000</cx:pt>
          <cx:pt idx="113">50000000</cx:pt>
          <cx:pt idx="114">20000000</cx:pt>
          <cx:pt idx="115">110000000</cx:pt>
          <cx:pt idx="116">60000</cx:pt>
          <cx:pt idx="117">33000000</cx:pt>
          <cx:pt idx="118">150000000</cx:pt>
          <cx:pt idx="119">44000000</cx:pt>
          <cx:pt idx="120">3000000</cx:pt>
          <cx:pt idx="121">11000000</cx:pt>
          <cx:pt idx="122">123000000</cx:pt>
          <cx:pt idx="123">32500000</cx:pt>
          <cx:pt idx="124">45000000</cx:pt>
          <cx:pt idx="125">90000000</cx:pt>
          <cx:pt idx="126">7500000</cx:pt>
          <cx:pt idx="127">7500000</cx:pt>
          <cx:pt idx="128">200000000</cx:pt>
          <cx:pt idx="129">200000000</cx:pt>
          <cx:pt idx="130">38000000</cx:pt>
          <cx:pt idx="131">28000000</cx:pt>
          <cx:pt idx="132">160000000</cx:pt>
          <cx:pt idx="133">18000000</cx:pt>
          <cx:pt idx="134">185000000</cx:pt>
          <cx:pt idx="135">6000000</cx:pt>
          <cx:pt idx="136">150000000</cx:pt>
          <cx:pt idx="137">34200000</cx:pt>
          <cx:pt idx="138">6000000</cx:pt>
          <cx:pt idx="139">10000000</cx:pt>
          <cx:pt idx="140">15000000</cx:pt>
          <cx:pt idx="141">40000000</cx:pt>
          <cx:pt idx="142">45000000</cx:pt>
          <cx:pt idx="143">28000000</cx:pt>
          <cx:pt idx="144">120000000</cx:pt>
          <cx:pt idx="145">40000000</cx:pt>
          <cx:pt idx="146">15000000</cx:pt>
          <cx:pt idx="147">22000000</cx:pt>
          <cx:pt idx="148">160000000</cx:pt>
          <cx:pt idx="149">108000000</cx:pt>
          <cx:pt idx="150">25000000</cx:pt>
          <cx:pt idx="151">130000000</cx:pt>
          <cx:pt idx="152">90000000</cx:pt>
          <cx:pt idx="153">30000000</cx:pt>
          <cx:pt idx="154">75000000</cx:pt>
          <cx:pt idx="155">175000000</cx:pt>
          <cx:pt idx="156">48000000</cx:pt>
          <cx:pt idx="157">59000000</cx:pt>
          <cx:pt idx="158">20000000</cx:pt>
          <cx:pt idx="159">65000000</cx:pt>
          <cx:pt idx="160">110000000</cx:pt>
          <cx:pt idx="161">2600000</cx:pt>
          <cx:pt idx="162">43000000</cx:pt>
          <cx:pt idx="163">42000000</cx:pt>
          <cx:pt idx="164">960000</cx:pt>
          <cx:pt idx="165">80000000</cx:pt>
          <cx:pt idx="166">30000000</cx:pt>
          <cx:pt idx="167">33000000</cx:pt>
          <cx:pt idx="168">15000000</cx:pt>
          <cx:pt idx="169">777000</cx:pt>
          <cx:pt idx="170">37000000</cx:pt>
          <cx:pt idx="171">6000000</cx:pt>
          <cx:pt idx="172">15000000</cx:pt>
          <cx:pt idx="173">12000000</cx:pt>
          <cx:pt idx="174">70000000</cx:pt>
          <cx:pt idx="175">58000000</cx:pt>
          <cx:pt idx="176">52000000</cx:pt>
          <cx:pt idx="177">200000000</cx:pt>
          <cx:pt idx="178">19000000</cx:pt>
          <cx:pt idx="179">180000000</cx:pt>
          <cx:pt idx="180">55000000</cx:pt>
          <cx:pt idx="181">16000000</cx:pt>
          <cx:pt idx="182">21000000</cx:pt>
          <cx:pt idx="183">13000000</cx:pt>
          <cx:pt idx="184">18000000</cx:pt>
          <cx:pt idx="185">40000000</cx:pt>
          <cx:pt idx="186">62000000</cx:pt>
          <cx:pt idx="187">35000000</cx:pt>
          <cx:pt idx="188">25000000</cx:pt>
          <cx:pt idx="189">19400870</cx:pt>
          <cx:pt idx="190">63000000</cx:pt>
          <cx:pt idx="191">75000000</cx:pt>
          <cx:pt idx="192">150000000</cx:pt>
          <cx:pt idx="193">4400000</cx:pt>
          <cx:pt idx="194">55000000</cx:pt>
          <cx:pt idx="195">70000000</cx:pt>
          <cx:pt idx="196">61000000</cx:pt>
          <cx:pt idx="197">7000000</cx:pt>
          <cx:pt idx="198">90000000</cx:pt>
          <cx:pt idx="199">38000000</cx:pt>
          <cx:pt idx="200">38000000</cx:pt>
          <cx:pt idx="201">44000000</cx:pt>
          <cx:pt idx="202">150000000</cx:pt>
          <cx:pt idx="203">95000000</cx:pt>
          <cx:pt idx="204">95000000</cx:pt>
          <cx:pt idx="205">110000000</cx:pt>
          <cx:pt idx="206">200000000</cx:pt>
          <cx:pt idx="207">200000000</cx:pt>
          <cx:pt idx="208">98000000</cx:pt>
          <cx:pt idx="209">50000000</cx:pt>
          <cx:pt idx="210">102000000</cx:pt>
          <cx:pt idx="211">132000000</cx:pt>
          <cx:pt idx="212">18000000</cx:pt>
          <cx:pt idx="213">20000000</cx:pt>
          <cx:pt idx="214">4000000</cx:pt>
          <cx:pt idx="215">20000000</cx:pt>
          <cx:pt idx="216">40000000</cx:pt>
          <cx:pt idx="217">75000000</cx:pt>
          <cx:pt idx="218">80000000</cx:pt>
          <cx:pt idx="219">11000000</cx:pt>
          <cx:pt idx="220">50000000</cx:pt>
          <cx:pt idx="221">10000000</cx:pt>
          <cx:pt idx="222">8000000</cx:pt>
          <cx:pt idx="223">33000000</cx:pt>
          <cx:pt idx="224">35000000</cx:pt>
          <cx:pt idx="225">7500000</cx:pt>
          <cx:pt idx="226">5000000</cx:pt>
          <cx:pt idx="227">40000000</cx:pt>
          <cx:pt idx="228">85000000</cx:pt>
          <cx:pt idx="229">100000000</cx:pt>
          <cx:pt idx="230">50000000</cx:pt>
          <cx:pt idx="231">20000000</cx:pt>
          <cx:pt idx="232">18000000</cx:pt>
          <cx:pt idx="233">25000000</cx:pt>
          <cx:pt idx="234">15000000</cx:pt>
          <cx:pt idx="235">42000000</cx:pt>
          <cx:pt idx="236">6000000</cx:pt>
          <cx:pt idx="237">6000000</cx:pt>
          <cx:pt idx="238">25000000</cx:pt>
          <cx:pt idx="239">30000000</cx:pt>
          <cx:pt idx="240">45000000</cx:pt>
          <cx:pt idx="241">20000000</cx:pt>
          <cx:pt idx="242">20000000</cx:pt>
          <cx:pt idx="243">13000000</cx:pt>
          <cx:pt idx="244">15800000</cx:pt>
          <cx:pt idx="245">125000000</cx:pt>
          <cx:pt idx="246">30000000</cx:pt>
          <cx:pt idx="247">52000000</cx:pt>
          <cx:pt idx="248">44500000</cx:pt>
          <cx:pt idx="249">28000000</cx:pt>
          <cx:pt idx="250">4000000</cx:pt>
          <cx:pt idx="251">11000000</cx:pt>
          <cx:pt idx="252">125000000</cx:pt>
          <cx:pt idx="253">170000000</cx:pt>
          <cx:pt idx="254">35000000</cx:pt>
          <cx:pt idx="255">80000000</cx:pt>
          <cx:pt idx="256">38000000</cx:pt>
          <cx:pt idx="257">74000000</cx:pt>
          <cx:pt idx="258">93000000</cx:pt>
          <cx:pt idx="259">15000000</cx:pt>
          <cx:pt idx="260">61000000</cx:pt>
          <cx:pt idx="261">85000000</cx:pt>
          <cx:pt idx="262">30000000</cx:pt>
          <cx:pt idx="263">15000000</cx:pt>
          <cx:pt idx="264">14400000</cx:pt>
          <cx:pt idx="265">30000000</cx:pt>
          <cx:pt idx="266">55000000</cx:pt>
          <cx:pt idx="267">40000000</cx:pt>
          <cx:pt idx="268">75000000</cx:pt>
          <cx:pt idx="269">30000000</cx:pt>
          <cx:pt idx="270">30000000</cx:pt>
          <cx:pt idx="271">45000000</cx:pt>
          <cx:pt idx="272">130000000</cx:pt>
          <cx:pt idx="273">40000000</cx:pt>
          <cx:pt idx="274">50000000</cx:pt>
          <cx:pt idx="275">125000000</cx:pt>
          <cx:pt idx="276">25000000</cx:pt>
          <cx:pt idx="277">103000000</cx:pt>
          <cx:pt idx="278">26000000</cx:pt>
          <cx:pt idx="279">100000000</cx:pt>
          <cx:pt idx="280">93000000</cx:pt>
          <cx:pt idx="281">2800000</cx:pt>
          <cx:pt idx="282">26000000</cx:pt>
          <cx:pt idx="283">60000000</cx:pt>
          <cx:pt idx="284">4000000</cx:pt>
          <cx:pt idx="285">20000000</cx:pt>
          <cx:pt idx="286">80000000</cx:pt>
          <cx:pt idx="287">8000000</cx:pt>
          <cx:pt idx="288">8000000</cx:pt>
          <cx:pt idx="289">35000000</cx:pt>
          <cx:pt idx="290">75000000</cx:pt>
          <cx:pt idx="291">70000000</cx:pt>
          <cx:pt idx="292">80000000</cx:pt>
          <cx:pt idx="293">3000000</cx:pt>
          <cx:pt idx="294">2600000</cx:pt>
          <cx:pt idx="295">46000000</cx:pt>
          <cx:pt idx="296">20000000</cx:pt>
          <cx:pt idx="297">250000000</cx:pt>
          <cx:pt idx="298">100000000</cx:pt>
          <cx:pt idx="299">100000000</cx:pt>
          <cx:pt idx="300">3500000</cx:pt>
          <cx:pt idx="301">11000000</cx:pt>
          <cx:pt idx="302">12000000</cx:pt>
          <cx:pt idx="303">17000000</cx:pt>
          <cx:pt idx="304">16400000</cx:pt>
          <cx:pt idx="305">26000000</cx:pt>
          <cx:pt idx="306">60000000</cx:pt>
          <cx:pt idx="307">55000000</cx:pt>
          <cx:pt idx="308">15000000</cx:pt>
          <cx:pt idx="309">5000000</cx:pt>
          <cx:pt idx="310">258000000</cx:pt>
          <cx:pt idx="311">258000000</cx:pt>
          <cx:pt idx="312">40000000</cx:pt>
          <cx:pt idx="313">30000000</cx:pt>
          <cx:pt idx="314">13000000</cx:pt>
          <cx:pt idx="315">50000000</cx:pt>
          <cx:pt idx="316">150000000</cx:pt>
          <cx:pt idx="317">6500000</cx:pt>
          <cx:pt idx="318">35000000</cx:pt>
          <cx:pt idx="319">24000000</cx:pt>
          <cx:pt idx="320">14000000</cx:pt>
          <cx:pt idx="321">18000000</cx:pt>
          <cx:pt idx="322">50000000</cx:pt>
          <cx:pt idx="323">16000000</cx:pt>
          <cx:pt idx="324">60000000</cx:pt>
          <cx:pt idx="325">4500000</cx:pt>
          <cx:pt idx="326">30000000</cx:pt>
          <cx:pt idx="327">24000000</cx:pt>
          <cx:pt idx="328">50000000</cx:pt>
          <cx:pt idx="329">82000000</cx:pt>
          <cx:pt idx="330">48000000</cx:pt>
          <cx:pt idx="331">50000000</cx:pt>
          <cx:pt idx="332">6500000</cx:pt>
          <cx:pt idx="333">41000000</cx:pt>
          <cx:pt idx="334">38000000</cx:pt>
          <cx:pt idx="335">10000000</cx:pt>
          <cx:pt idx="336">25000000</cx:pt>
          <cx:pt idx="337">73000000</cx:pt>
          <cx:pt idx="338">80000000</cx:pt>
          <cx:pt idx="339">35000000</cx:pt>
          <cx:pt idx="340">54000000</cx:pt>
          <cx:pt idx="341">35000000</cx:pt>
          <cx:pt idx="342">20000000</cx:pt>
          <cx:pt idx="343">22000000</cx:pt>
          <cx:pt idx="344">42000000</cx:pt>
          <cx:pt idx="345">38000000</cx:pt>
          <cx:pt idx="346">52000000</cx:pt>
          <cx:pt idx="347">165000000</cx:pt>
          <cx:pt idx="348">100000000</cx:pt>
          <cx:pt idx="349">71500000</cx:pt>
          <cx:pt idx="350">32000000</cx:pt>
          <cx:pt idx="351">8200000</cx:pt>
          <cx:pt idx="352">145000000</cx:pt>
          <cx:pt idx="353">37000000</cx:pt>
          <cx:pt idx="354">70000000</cx:pt>
          <cx:pt idx="355">30000000</cx:pt>
          <cx:pt idx="356">10000000</cx:pt>
          <cx:pt idx="357">32000000</cx:pt>
          <cx:pt idx="358">8000000</cx:pt>
          <cx:pt idx="359">84000000</cx:pt>
          <cx:pt idx="360">17000000</cx:pt>
          <cx:pt idx="361">14000000</cx:pt>
          <cx:pt idx="362">10000000</cx:pt>
          <cx:pt idx="363">40000000</cx:pt>
          <cx:pt idx="364">22000000</cx:pt>
          <cx:pt idx="365">25000000</cx:pt>
          <cx:pt idx="366">200000000</cx:pt>
          <cx:pt idx="367">34000000</cx:pt>
          <cx:pt idx="368">11000000</cx:pt>
          <cx:pt idx="369">11000000</cx:pt>
          <cx:pt idx="370">12000000</cx:pt>
          <cx:pt idx="371">40000000</cx:pt>
          <cx:pt idx="372">70000000</cx:pt>
          <cx:pt idx="373">33000000</cx:pt>
          <cx:pt idx="374">18500000</cx:pt>
          <cx:pt idx="375">52000000</cx:pt>
          <cx:pt idx="376">120000000</cx:pt>
          <cx:pt idx="377">95000000</cx:pt>
          <cx:pt idx="378">225000000</cx:pt>
          <cx:pt idx="379">10700000</cx:pt>
          <cx:pt idx="380">10700000</cx:pt>
          <cx:pt idx="381">125000000</cx:pt>
          <cx:pt idx="382">125000000</cx:pt>
          <cx:pt idx="383">85000000</cx:pt>
          <cx:pt idx="384">80000000</cx:pt>
          <cx:pt idx="385">60000000</cx:pt>
          <cx:pt idx="386">75000000</cx:pt>
          <cx:pt idx="387">26000000</cx:pt>
          <cx:pt idx="388">17000000</cx:pt>
          <cx:pt idx="389">17000000</cx:pt>
          <cx:pt idx="390">25000000</cx:pt>
          <cx:pt idx="391">20000000</cx:pt>
          <cx:pt idx="392">145000000</cx:pt>
          <cx:pt idx="393">23000000</cx:pt>
          <cx:pt idx="394">85000000</cx:pt>
          <cx:pt idx="395">12000000</cx:pt>
          <cx:pt idx="396">100000000</cx:pt>
          <cx:pt idx="397">31000000</cx:pt>
          <cx:pt idx="398">20000000</cx:pt>
          <cx:pt idx="399">9000000</cx:pt>
          <cx:pt idx="400">40000000</cx:pt>
          <cx:pt idx="401">48000000</cx:pt>
          <cx:pt idx="402">125000000</cx:pt>
          <cx:pt idx="403">45000000</cx:pt>
          <cx:pt idx="404">8000000</cx:pt>
          <cx:pt idx="405">45000000</cx:pt>
          <cx:pt idx="406">125000000</cx:pt>
          <cx:pt idx="407">140000000</cx:pt>
          <cx:pt idx="408">60000000</cx:pt>
          <cx:pt idx="409">3000000</cx:pt>
          <cx:pt idx="410">180000000</cx:pt>
          <cx:pt idx="411">27000000</cx:pt>
          <cx:pt idx="412">2300000</cx:pt>
          <cx:pt idx="413">12000000</cx:pt>
          <cx:pt idx="414">20000000</cx:pt>
          <cx:pt idx="415">20000000</cx:pt>
          <cx:pt idx="416">62000000</cx:pt>
          <cx:pt idx="417">13000000</cx:pt>
          <cx:pt idx="418">10000000</cx:pt>
          <cx:pt idx="419">75000000</cx:pt>
          <cx:pt idx="420">12000000</cx:pt>
          <cx:pt idx="421">17000000</cx:pt>
          <cx:pt idx="422">5000000</cx:pt>
          <cx:pt idx="423">75000000</cx:pt>
          <cx:pt idx="424">25000000</cx:pt>
          <cx:pt idx="425">140000000</cx:pt>
          <cx:pt idx="426">52000000</cx:pt>
          <cx:pt idx="427">10000000</cx:pt>
          <cx:pt idx="428">15000000</cx:pt>
          <cx:pt idx="429">65000000</cx:pt>
          <cx:pt idx="430">26000000</cx:pt>
          <cx:pt idx="431">75000000</cx:pt>
          <cx:pt idx="432">12000000</cx:pt>
          <cx:pt idx="433">165000000</cx:pt>
          <cx:pt idx="434">6000000</cx:pt>
          <cx:pt idx="435">61000000</cx:pt>
          <cx:pt idx="436">56000000</cx:pt>
          <cx:pt idx="437">40000000</cx:pt>
          <cx:pt idx="438">15000000</cx:pt>
          <cx:pt idx="439">45000000</cx:pt>
          <cx:pt idx="440">150000000</cx:pt>
          <cx:pt idx="441">80000000</cx:pt>
          <cx:pt idx="442">150000000</cx:pt>
          <cx:pt idx="443">14600000</cx:pt>
          <cx:pt idx="444">31000000</cx:pt>
          <cx:pt idx="445">14000000</cx:pt>
          <cx:pt idx="446">50000000</cx:pt>
          <cx:pt idx="447">45000000</cx:pt>
          <cx:pt idx="448">40000000</cx:pt>
          <cx:pt idx="449">20000000</cx:pt>
          <cx:pt idx="450">30000000</cx:pt>
          <cx:pt idx="451">100000000</cx:pt>
          <cx:pt idx="452">150000000</cx:pt>
          <cx:pt idx="453">17000000</cx:pt>
          <cx:pt idx="454">37000000</cx:pt>
          <cx:pt idx="455">40000000</cx:pt>
          <cx:pt idx="456">20000000</cx:pt>
          <cx:pt idx="457">25000000</cx:pt>
          <cx:pt idx="458">40000000</cx:pt>
          <cx:pt idx="459">17000000</cx:pt>
          <cx:pt idx="460">25000000</cx:pt>
          <cx:pt idx="461">9000000</cx:pt>
          <cx:pt idx="462">65000000</cx:pt>
          <cx:pt idx="463">54000000</cx:pt>
          <cx:pt idx="464">60000000</cx:pt>
          <cx:pt idx="465">40000000</cx:pt>
          <cx:pt idx="466">1200000</cx:pt>
          <cx:pt idx="467">40000000</cx:pt>
          <cx:pt idx="468">15000000</cx:pt>
          <cx:pt idx="469">80000000</cx:pt>
          <cx:pt idx="470">25000000</cx:pt>
          <cx:pt idx="471">90000000</cx:pt>
          <cx:pt idx="472">12000000</cx:pt>
          <cx:pt idx="473">17000000</cx:pt>
          <cx:pt idx="474">28000000</cx:pt>
          <cx:pt idx="475">10000000</cx:pt>
          <cx:pt idx="476">5500000</cx:pt>
          <cx:pt idx="477">10000000</cx:pt>
          <cx:pt idx="478">12000000</cx:pt>
          <cx:pt idx="479">75000000</cx:pt>
          <cx:pt idx="480">15600000</cx:pt>
          <cx:pt idx="481">12000000</cx:pt>
          <cx:pt idx="482">1500000</cx:pt>
          <cx:pt idx="483">165000000</cx:pt>
          <cx:pt idx="484">18000000</cx:pt>
          <cx:pt idx="485">185000000</cx:pt>
          <cx:pt idx="486">25000000</cx:pt>
          <cx:pt idx="487">1000000</cx:pt>
          <cx:pt idx="488">135000000</cx:pt>
          <cx:pt idx="489">30000000</cx:pt>
          <cx:pt idx="490">55000000</cx:pt>
          <cx:pt idx="491">23600000</cx:pt>
          <cx:pt idx="492">250000000</cx:pt>
          <cx:pt idx="493">8000000</cx:pt>
          <cx:pt idx="494">27000000</cx:pt>
          <cx:pt idx="495">4900000</cx:pt>
          <cx:pt idx="496">20000000</cx:pt>
          <cx:pt idx="497">6000000</cx:pt>
          <cx:pt idx="498">26000000</cx:pt>
          <cx:pt idx="499">25000000</cx:pt>
          <cx:pt idx="500">14800000</cx:pt>
          <cx:pt idx="501">35000000</cx:pt>
          <cx:pt idx="502">76000000</cx:pt>
          <cx:pt idx="503">12000000</cx:pt>
          <cx:pt idx="504">30000000</cx:pt>
          <cx:pt idx="505">38000000</cx:pt>
          <cx:pt idx="506">40000000</cx:pt>
          <cx:pt idx="507">65000000</cx:pt>
          <cx:pt idx="508">24000000</cx:pt>
          <cx:pt idx="509">65000000</cx:pt>
          <cx:pt idx="510">68000000</cx:pt>
          <cx:pt idx="511">140000000</cx:pt>
          <cx:pt idx="512">8000000</cx:pt>
          <cx:pt idx="513">40000000</cx:pt>
          <cx:pt idx="514">50000000</cx:pt>
          <cx:pt idx="515">80000000</cx:pt>
          <cx:pt idx="516">32000000</cx:pt>
          <cx:pt idx="517">55000000</cx:pt>
          <cx:pt idx="518">130000000</cx:pt>
          <cx:pt idx="519">70000000</cx:pt>
          <cx:pt idx="520">30000000</cx:pt>
          <cx:pt idx="521">55000000</cx:pt>
          <cx:pt idx="522">25000000</cx:pt>
          <cx:pt idx="523">60000000</cx:pt>
          <cx:pt idx="524">40000000</cx:pt>
          <cx:pt idx="525">15000000</cx:pt>
          <cx:pt idx="526">5000000</cx:pt>
          <cx:pt idx="527">6000000</cx:pt>
          <cx:pt idx="528">13000000</cx:pt>
          <cx:pt idx="529">58000000</cx:pt>
          <cx:pt idx="530">135000000</cx:pt>
          <cx:pt idx="531">17000000</cx:pt>
          <cx:pt idx="532">45000000</cx:pt>
          <cx:pt idx="533">100000000</cx:pt>
          <cx:pt idx="534">35000000</cx:pt>
          <cx:pt idx="535">4500000</cx:pt>
          <cx:pt idx="536">32000000</cx:pt>
          <cx:pt idx="537">3000000</cx:pt>
          <cx:pt idx="538">6500000</cx:pt>
          <cx:pt idx="539">17000000</cx:pt>
          <cx:pt idx="540">80000000</cx:pt>
          <cx:pt idx="541">6500000</cx:pt>
          <cx:pt idx="542">9500000</cx:pt>
          <cx:pt idx="543">40000000</cx:pt>
          <cx:pt idx="544">38000000</cx:pt>
          <cx:pt idx="545">70000000</cx:pt>
          <cx:pt idx="546">14000000</cx:pt>
          <cx:pt idx="547">20000000</cx:pt>
          <cx:pt idx="548">48000000</cx:pt>
          <cx:pt idx="549">35000000</cx:pt>
          <cx:pt idx="550">31500000</cx:pt>
          <cx:pt idx="551">45000000</cx:pt>
          <cx:pt idx="552">13000000</cx:pt>
          <cx:pt idx="553">45000000</cx:pt>
          <cx:pt idx="554">25000000</cx:pt>
          <cx:pt idx="555">18000000</cx:pt>
          <cx:pt idx="556">19000000</cx:pt>
          <cx:pt idx="557">30000000</cx:pt>
          <cx:pt idx="558">70000000</cx:pt>
          <cx:pt idx="559">300000</cx:pt>
          <cx:pt idx="560">9800000</cx:pt>
          <cx:pt idx="561">55000000</cx:pt>
          <cx:pt idx="562">30000000</cx:pt>
          <cx:pt idx="563">15000000</cx:pt>
          <cx:pt idx="564">25000000</cx:pt>
          <cx:pt idx="565">24000000</cx:pt>
          <cx:pt idx="566">35000000</cx:pt>
          <cx:pt idx="567">35000000</cx:pt>
          <cx:pt idx="568">35000000</cx:pt>
          <cx:pt idx="569">60000000</cx:pt>
          <cx:pt idx="570">11500000</cx:pt>
          <cx:pt idx="571">10800000</cx:pt>
          <cx:pt idx="572">10000000</cx:pt>
          <cx:pt idx="573">42000000</cx:pt>
          <cx:pt idx="574">5000000</cx:pt>
          <cx:pt idx="575">75000000</cx:pt>
          <cx:pt idx="576">45000000</cx:pt>
          <cx:pt idx="577">25000000</cx:pt>
          <cx:pt idx="578">20000000</cx:pt>
          <cx:pt idx="579">48000000</cx:pt>
          <cx:pt idx="580">75000000</cx:pt>
          <cx:pt idx="581">26000000</cx:pt>
          <cx:pt idx="582">60000000</cx:pt>
          <cx:pt idx="583">19000000</cx:pt>
          <cx:pt idx="584">110000000</cx:pt>
          <cx:pt idx="585">3000000</cx:pt>
          <cx:pt idx="586">63000000</cx:pt>
          <cx:pt idx="587">150000000</cx:pt>
          <cx:pt idx="588">30000000</cx:pt>
          <cx:pt idx="589">5500000</cx:pt>
          <cx:pt idx="590">45000000</cx:pt>
          <cx:pt idx="591">30000000</cx:pt>
          <cx:pt idx="592">15000000</cx:pt>
          <cx:pt idx="593">12000000</cx:pt>
          <cx:pt idx="594">12000000</cx:pt>
          <cx:pt idx="595">80000000</cx:pt>
          <cx:pt idx="596">13000000</cx:pt>
          <cx:pt idx="597">8000000</cx:pt>
          <cx:pt idx="598">20000000</cx:pt>
          <cx:pt idx="599">60000000</cx:pt>
          <cx:pt idx="600">35000000</cx:pt>
          <cx:pt idx="601">40000000</cx:pt>
          <cx:pt idx="602">75000000</cx:pt>
          <cx:pt idx="603">180000000</cx:pt>
          <cx:pt idx="604">55000000</cx:pt>
          <cx:pt idx="605">45000000</cx:pt>
          <cx:pt idx="606">45000000</cx:pt>
          <cx:pt idx="607">16500000</cx:pt>
          <cx:pt idx="608">28000000</cx:pt>
          <cx:pt idx="609">20000000</cx:pt>
          <cx:pt idx="610">120000000</cx:pt>
          <cx:pt idx="611">12000000</cx:pt>
          <cx:pt idx="612">85000000</cx:pt>
          <cx:pt idx="613">75000000</cx:pt>
          <cx:pt idx="614">140000000</cx:pt>
          <cx:pt idx="615">27000000</cx:pt>
          <cx:pt idx="616">40000000</cx:pt>
          <cx:pt idx="617">4800000</cx:pt>
          <cx:pt idx="618">90000000</cx:pt>
          <cx:pt idx="619">7000000</cx:pt>
          <cx:pt idx="620">3500000</cx:pt>
          <cx:pt idx="621">135000000</cx:pt>
          <cx:pt idx="622">135000000</cx:pt>
          <cx:pt idx="623">135000000</cx:pt>
          <cx:pt idx="624">28000000</cx:pt>
          <cx:pt idx="625">10000000</cx:pt>
          <cx:pt idx="626">18000000</cx:pt>
          <cx:pt idx="627">11000000</cx:pt>
          <cx:pt idx="628">30250000</cx:pt>
          <cx:pt idx="629">78000000</cx:pt>
          <cx:pt idx="630">40000000</cx:pt>
          <cx:pt idx="631">18000000</cx:pt>
          <cx:pt idx="632">25000000</cx:pt>
          <cx:pt idx="633">50000000</cx:pt>
          <cx:pt idx="634">40000000</cx:pt>
          <cx:pt idx="635">48000000</cx:pt>
          <cx:pt idx="636">24000000</cx:pt>
          <cx:pt idx="637">85000000</cx:pt>
          <cx:pt idx="638">30000000</cx:pt>
          <cx:pt idx="639">50000000</cx:pt>
          <cx:pt idx="640">9000000</cx:pt>
          <cx:pt idx="641">72000000</cx:pt>
          <cx:pt idx="642">10000000</cx:pt>
          <cx:pt idx="643">35000000</cx:pt>
          <cx:pt idx="644">4000000</cx:pt>
          <cx:pt idx="645">27500000</cx:pt>
          <cx:pt idx="646">35000000</cx:pt>
          <cx:pt idx="647">4500000</cx:pt>
          <cx:pt idx="648">35000000</cx:pt>
          <cx:pt idx="649">15000000</cx:pt>
          <cx:pt idx="650">80000000</cx:pt>
          <cx:pt idx="651">30000000</cx:pt>
          <cx:pt idx="652">20000000</cx:pt>
          <cx:pt idx="653">17000000</cx:pt>
          <cx:pt idx="654">105000000</cx:pt>
          <cx:pt idx="655">105000000</cx:pt>
          <cx:pt idx="656">26000000</cx:pt>
          <cx:pt idx="657">19000000</cx:pt>
          <cx:pt idx="658">51000000</cx:pt>
          <cx:pt idx="659">11000000</cx:pt>
          <cx:pt idx="660">5000000</cx:pt>
          <cx:pt idx="661">13200000</cx:pt>
          <cx:pt idx="662">28000000</cx:pt>
          <cx:pt idx="663">1800000</cx:pt>
          <cx:pt idx="664">19000000</cx:pt>
          <cx:pt idx="665">500000</cx:pt>
          <cx:pt idx="666">28000000</cx:pt>
          <cx:pt idx="667">13000000</cx:pt>
          <cx:pt idx="668">55000000</cx:pt>
          <cx:pt idx="669">11000000</cx:pt>
          <cx:pt idx="670">5000000</cx:pt>
          <cx:pt idx="671">5000000</cx:pt>
          <cx:pt idx="672">190000000</cx:pt>
          <cx:pt idx="673">13000000</cx:pt>
          <cx:pt idx="674">50000000</cx:pt>
          <cx:pt idx="675">170000000</cx:pt>
          <cx:pt idx="676">13800000</cx:pt>
          <cx:pt idx="677">53000000</cx:pt>
          <cx:pt idx="678">45000000</cx:pt>
          <cx:pt idx="679">125000000</cx:pt>
          <cx:pt idx="680">125000000</cx:pt>
          <cx:pt idx="681">18000000</cx:pt>
          <cx:pt idx="682">35000000</cx:pt>
          <cx:pt idx="683">16000000</cx:pt>
          <cx:pt idx="684">20000000</cx:pt>
          <cx:pt idx="685">22000000</cx:pt>
          <cx:pt idx="686">6000000</cx:pt>
          <cx:pt idx="687">2500000</cx:pt>
          <cx:pt idx="688">10000000</cx:pt>
          <cx:pt idx="689">10000000</cx:pt>
          <cx:pt idx="690">5000000</cx:pt>
          <cx:pt idx="691">17000000</cx:pt>
          <cx:pt idx="692">17000000</cx:pt>
          <cx:pt idx="693">30000000</cx:pt>
          <cx:pt idx="694">17000000</cx:pt>
          <cx:pt idx="695">8000000</cx:pt>
          <cx:pt idx="696">9400000</cx:pt>
          <cx:pt idx="697">16000000</cx:pt>
          <cx:pt idx="698">17000000</cx:pt>
          <cx:pt idx="699">20000000</cx:pt>
          <cx:pt idx="700">80000000</cx:pt>
          <cx:pt idx="701">140000000</cx:pt>
          <cx:pt idx="702">30000000</cx:pt>
          <cx:pt idx="703">7200000</cx:pt>
          <cx:pt idx="704">30000000</cx:pt>
          <cx:pt idx="705">15000000</cx:pt>
          <cx:pt idx="706">30000000</cx:pt>
          <cx:pt idx="707">20000000</cx:pt>
          <cx:pt idx="708">10000000</cx:pt>
          <cx:pt idx="709">28000000</cx:pt>
          <cx:pt idx="710">20000000</cx:pt>
          <cx:pt idx="711">170000000</cx:pt>
          <cx:pt idx="712">22000000</cx:pt>
          <cx:pt idx="713">30000000</cx:pt>
          <cx:pt idx="714">20000000</cx:pt>
          <cx:pt idx="715">12500000</cx:pt>
          <cx:pt idx="716">13000000</cx:pt>
          <cx:pt idx="717">7500000</cx:pt>
          <cx:pt idx="718">35000000</cx:pt>
          <cx:pt idx="719">28000000</cx:pt>
          <cx:pt idx="720">12500000</cx:pt>
          <cx:pt idx="721">26000000</cx:pt>
          <cx:pt idx="722">65000000</cx:pt>
          <cx:pt idx="723">65000000</cx:pt>
          <cx:pt idx="724">25000000</cx:pt>
          <cx:pt idx="725">210000000</cx:pt>
          <cx:pt idx="726">40000000</cx:pt>
          <cx:pt idx="727">37000000</cx:pt>
          <cx:pt idx="728">4000000</cx:pt>
          <cx:pt idx="729">3000000</cx:pt>
          <cx:pt idx="730">14000000</cx:pt>
          <cx:pt idx="731">36000000</cx:pt>
          <cx:pt idx="732">30000000</cx:pt>
          <cx:pt idx="733">23000000</cx:pt>
          <cx:pt idx="734">65000000</cx:pt>
          <cx:pt idx="735">15000000</cx:pt>
          <cx:pt idx="736">10000000</cx:pt>
          <cx:pt idx="737">55000000</cx:pt>
          <cx:pt idx="738">35000000</cx:pt>
          <cx:pt idx="739">6900000</cx:pt>
          <cx:pt idx="740">28000000</cx:pt>
          <cx:pt idx="741">50000000</cx:pt>
          <cx:pt idx="742">73000000</cx:pt>
          <cx:pt idx="743">1700000</cx:pt>
          <cx:pt idx="744">30000000</cx:pt>
          <cx:pt idx="745">40000000</cx:pt>
          <cx:pt idx="746">25000000</cx:pt>
          <cx:pt idx="747">29000000</cx:pt>
          <cx:pt idx="748">7000000</cx:pt>
          <cx:pt idx="749">200000000</cx:pt>
          <cx:pt idx="750">6000000</cx:pt>
          <cx:pt idx="751">22000000</cx:pt>
          <cx:pt idx="752">13000000</cx:pt>
          <cx:pt idx="753">18000000</cx:pt>
          <cx:pt idx="754">9500000</cx:pt>
          <cx:pt idx="755">13000000</cx:pt>
          <cx:pt idx="756">17500000</cx:pt>
          <cx:pt idx="757">30000000</cx:pt>
          <cx:pt idx="758">27000000</cx:pt>
          <cx:pt idx="759">60000000</cx:pt>
          <cx:pt idx="760">225000000</cx:pt>
          <cx:pt idx="761">70000000</cx:pt>
          <cx:pt idx="762">60000000</cx:pt>
          <cx:pt idx="763">92000000</cx:pt>
          <cx:pt idx="764">24000000</cx:pt>
          <cx:pt idx="765">7000000</cx:pt>
          <cx:pt idx="766">87000000</cx:pt>
          <cx:pt idx="767">20000000</cx:pt>
          <cx:pt idx="768">35000000</cx:pt>
          <cx:pt idx="769">500000</cx:pt>
          <cx:pt idx="770">26000000</cx:pt>
          <cx:pt idx="771">26000000</cx:pt>
          <cx:pt idx="772">30000000</cx:pt>
          <cx:pt idx="773">15000000</cx:pt>
          <cx:pt idx="774">15000000</cx:pt>
          <cx:pt idx="775">34000000</cx:pt>
          <cx:pt idx="776">14000000</cx:pt>
          <cx:pt idx="777">68000000</cx:pt>
          <cx:pt idx="778">110000000</cx:pt>
          <cx:pt idx="779">35000000</cx:pt>
          <cx:pt idx="780">2000000</cx:pt>
          <cx:pt idx="781">7000000</cx:pt>
          <cx:pt idx="782">40000000</cx:pt>
          <cx:pt idx="783">58000000</cx:pt>
          <cx:pt idx="784">40000000</cx:pt>
          <cx:pt idx="785">40000000</cx:pt>
          <cx:pt idx="786">22000000</cx:pt>
          <cx:pt idx="787">80000000</cx:pt>
          <cx:pt idx="788">4000000</cx:pt>
          <cx:pt idx="789">37000000</cx:pt>
          <cx:pt idx="790">85000000</cx:pt>
          <cx:pt idx="791">8000000</cx:pt>
          <cx:pt idx="792">20000000</cx:pt>
          <cx:pt idx="793">230000000</cx:pt>
          <cx:pt idx="794">4000000</cx:pt>
          <cx:pt idx="795">145000000</cx:pt>
          <cx:pt idx="796">6500000</cx:pt>
          <cx:pt idx="797">26000000</cx:pt>
          <cx:pt idx="798">14500000</cx:pt>
          <cx:pt idx="799">13000000</cx:pt>
          <cx:pt idx="800">21000000</cx:pt>
          <cx:pt idx="801">50000000</cx:pt>
          <cx:pt idx="802">25000000</cx:pt>
          <cx:pt idx="803">20000000</cx:pt>
          <cx:pt idx="804">4000000</cx:pt>
          <cx:pt idx="805">35000000</cx:pt>
          <cx:pt idx="806">21000000</cx:pt>
          <cx:pt idx="807">40000000</cx:pt>
          <cx:pt idx="808">115000000</cx:pt>
          <cx:pt idx="809">45000000</cx:pt>
          <cx:pt idx="810">70000000</cx:pt>
          <cx:pt idx="811">806947</cx:pt>
          <cx:pt idx="812">99000000</cx:pt>
          <cx:pt idx="813">13000000</cx:pt>
          <cx:pt idx="814">30000000</cx:pt>
          <cx:pt idx="815">30000000</cx:pt>
          <cx:pt idx="816">50000000</cx:pt>
          <cx:pt idx="817">150000000</cx:pt>
          <cx:pt idx="818">21000000</cx:pt>
          <cx:pt idx="819">5000000</cx:pt>
          <cx:pt idx="820">25000000</cx:pt>
          <cx:pt idx="821">2500000</cx:pt>
          <cx:pt idx="822">40000000</cx:pt>
          <cx:pt idx="823">1800000</cx:pt>
          <cx:pt idx="824">83532</cx:pt>
          <cx:pt idx="825">6600000</cx:pt>
          <cx:pt idx="826">90000000</cx:pt>
          <cx:pt idx="827">1000000</cx:pt>
          <cx:pt idx="828">10000000</cx:pt>
          <cx:pt idx="829">40000000</cx:pt>
          <cx:pt idx="830">60000000</cx:pt>
          <cx:pt idx="831">5500000</cx:pt>
          <cx:pt idx="832">23000000</cx:pt>
          <cx:pt idx="833">50000000</cx:pt>
          <cx:pt idx="834">30000000</cx:pt>
          <cx:pt idx="835">11000000</cx:pt>
          <cx:pt idx="836">40000000</cx:pt>
          <cx:pt idx="837">100000000</cx:pt>
          <cx:pt idx="838">40000000</cx:pt>
          <cx:pt idx="839">30000000</cx:pt>
          <cx:pt idx="840">102000000</cx:pt>
          <cx:pt idx="841">500000</cx:pt>
          <cx:pt idx="842">80000000</cx:pt>
          <cx:pt idx="843">150000000</cx:pt>
          <cx:pt idx="844">4500000</cx:pt>
          <cx:pt idx="845">50000000</cx:pt>
          <cx:pt idx="846">150000000</cx:pt>
          <cx:pt idx="847">2500000</cx:pt>
          <cx:pt idx="848">15000000</cx:pt>
          <cx:pt idx="849">35000000</cx:pt>
          <cx:pt idx="850">16000000</cx:pt>
          <cx:pt idx="851">45000000</cx:pt>
          <cx:pt idx="852">22000000</cx:pt>
          <cx:pt idx="853">5000000</cx:pt>
          <cx:pt idx="854">25000000</cx:pt>
          <cx:pt idx="855">3500159</cx:pt>
          <cx:pt idx="856">35000000</cx:pt>
          <cx:pt idx="857">70000000</cx:pt>
          <cx:pt idx="858">15000000</cx:pt>
          <cx:pt idx="859">35000000</cx:pt>
          <cx:pt idx="860">65000000</cx:pt>
          <cx:pt idx="861">22000000</cx:pt>
          <cx:pt idx="862">30000000</cx:pt>
          <cx:pt idx="863">34000000</cx:pt>
          <cx:pt idx="864">20000000</cx:pt>
          <cx:pt idx="865">103000000</cx:pt>
          <cx:pt idx="866">8000000</cx:pt>
          <cx:pt idx="867">12500000</cx:pt>
          <cx:pt idx="868">20000000</cx:pt>
          <cx:pt idx="869">7000000</cx:pt>
          <cx:pt idx="870">3600000</cx:pt>
          <cx:pt idx="871">32000000</cx:pt>
          <cx:pt idx="872">33000000</cx:pt>
          <cx:pt idx="873">60000000</cx:pt>
          <cx:pt idx="874">11000000</cx:pt>
          <cx:pt idx="875">15000000</cx:pt>
          <cx:pt idx="876">55000000</cx:pt>
          <cx:pt idx="877">15000000</cx:pt>
          <cx:pt idx="878">15000000</cx:pt>
          <cx:pt idx="879">20000000</cx:pt>
          <cx:pt idx="880">31000000</cx:pt>
          <cx:pt idx="881">20000000</cx:pt>
          <cx:pt idx="882">2200000</cx:pt>
          <cx:pt idx="883">85000000</cx:pt>
          <cx:pt idx="884">10500000</cx:pt>
          <cx:pt idx="885">23000000</cx:pt>
          <cx:pt idx="886">70000000</cx:pt>
          <cx:pt idx="887">12000000</cx:pt>
          <cx:pt idx="888">54000000</cx:pt>
          <cx:pt idx="889">15000000</cx:pt>
          <cx:pt idx="890">25000000</cx:pt>
          <cx:pt idx="891">10000000</cx:pt>
          <cx:pt idx="892">17000000</cx:pt>
          <cx:pt idx="893">5000000</cx:pt>
          <cx:pt idx="894">27800000</cx:pt>
          <cx:pt idx="895">11000000</cx:pt>
          <cx:pt idx="896">4000000</cx:pt>
          <cx:pt idx="897">150000000</cx:pt>
          <cx:pt idx="898">27000000</cx:pt>
          <cx:pt idx="899">40000000</cx:pt>
          <cx:pt idx="900">9000000</cx:pt>
          <cx:pt idx="901">22000000</cx:pt>
          <cx:pt idx="902">8000000</cx:pt>
          <cx:pt idx="903">25000000</cx:pt>
          <cx:pt idx="904">29000000</cx:pt>
          <cx:pt idx="905">15000000</cx:pt>
          <cx:pt idx="906">11000000</cx:pt>
          <cx:pt idx="907">8000000</cx:pt>
          <cx:pt idx="908">25000000</cx:pt>
          <cx:pt idx="909">16000000</cx:pt>
          <cx:pt idx="910">16000000</cx:pt>
          <cx:pt idx="911">31115000</cx:pt>
          <cx:pt idx="912">12000000</cx:pt>
          <cx:pt idx="913">25000000</cx:pt>
          <cx:pt idx="914">40000000</cx:pt>
          <cx:pt idx="915">45000000</cx:pt>
          <cx:pt idx="916">8500000</cx:pt>
          <cx:pt idx="917">20000000</cx:pt>
          <cx:pt idx="918">45000000</cx:pt>
          <cx:pt idx="919">16500000</cx:pt>
          <cx:pt idx="920">12000000</cx:pt>
          <cx:pt idx="921">75000000</cx:pt>
          <cx:pt idx="922">30000000</cx:pt>
          <cx:pt idx="923">13000000</cx:pt>
          <cx:pt idx="924">18000000</cx:pt>
          <cx:pt idx="925">10000000</cx:pt>
          <cx:pt idx="926">12000000</cx:pt>
          <cx:pt idx="927">21000000</cx:pt>
          <cx:pt idx="928">17000000</cx:pt>
          <cx:pt idx="929">20000000</cx:pt>
          <cx:pt idx="930">17000000</cx:pt>
          <cx:pt idx="931">50000000</cx:pt>
          <cx:pt idx="932">18000000</cx:pt>
          <cx:pt idx="933">8500000</cx:pt>
          <cx:pt idx="934">65000000</cx:pt>
          <cx:pt idx="935">35000000</cx:pt>
          <cx:pt idx="936">6500000</cx:pt>
          <cx:pt idx="937">12000000</cx:pt>
          <cx:pt idx="938">9000000</cx:pt>
          <cx:pt idx="939">15000000</cx:pt>
          <cx:pt idx="940">35000000</cx:pt>
          <cx:pt idx="941">45000000</cx:pt>
          <cx:pt idx="942">20000000</cx:pt>
          <cx:pt idx="943">7500000</cx:pt>
          <cx:pt idx="944">100000000</cx:pt>
          <cx:pt idx="945">7500000</cx:pt>
          <cx:pt idx="946">79000000</cx:pt>
          <cx:pt idx="947">26000000</cx:pt>
          <cx:pt idx="948">120000000</cx:pt>
          <cx:pt idx="949">6900000</cx:pt>
          <cx:pt idx="950">1800000</cx:pt>
          <cx:pt idx="951">1800000</cx:pt>
          <cx:pt idx="952">35000000</cx:pt>
          <cx:pt idx="953">33000000</cx:pt>
          <cx:pt idx="954">110000000</cx:pt>
          <cx:pt idx="955">165000000</cx:pt>
          <cx:pt idx="956">39000000</cx:pt>
          <cx:pt idx="957">3500000</cx:pt>
          <cx:pt idx="958">3500000</cx:pt>
          <cx:pt idx="959">16000000</cx:pt>
          <cx:pt idx="960">210000000</cx:pt>
          <cx:pt idx="961">18000000</cx:pt>
          <cx:pt idx="962">46000000</cx:pt>
          <cx:pt idx="963">2500000</cx:pt>
          <cx:pt idx="964">9000000</cx:pt>
          <cx:pt idx="965">3000000</cx:pt>
          <cx:pt idx="966">13500000</cx:pt>
          <cx:pt idx="967">6000000</cx:pt>
          <cx:pt idx="968">80000000</cx:pt>
          <cx:pt idx="969">14000000</cx:pt>
          <cx:pt idx="970">11500000</cx:pt>
          <cx:pt idx="971">25000000</cx:pt>
          <cx:pt idx="972">7500000</cx:pt>
          <cx:pt idx="973">12305523</cx:pt>
          <cx:pt idx="974">26000000</cx:pt>
          <cx:pt idx="975">16000000</cx:pt>
          <cx:pt idx="976">20000000</cx:pt>
          <cx:pt idx="977">8500000</cx:pt>
          <cx:pt idx="978">55000000</cx:pt>
          <cx:pt idx="979">30000000</cx:pt>
          <cx:pt idx="980">890000</cx:pt>
          <cx:pt idx="981">10000000</cx:pt>
          <cx:pt idx="982">1200000</cx:pt>
          <cx:pt idx="983">16000000</cx:pt>
          <cx:pt idx="984">18000000</cx:pt>
          <cx:pt idx="985">50000000</cx:pt>
          <cx:pt idx="986">37000000</cx:pt>
          <cx:pt idx="987">11000000</cx:pt>
          <cx:pt idx="988">175000000</cx:pt>
          <cx:pt idx="989">25000000</cx:pt>
          <cx:pt idx="990">10000000</cx:pt>
          <cx:pt idx="991">80000000</cx:pt>
          <cx:pt idx="992">30000000</cx:pt>
          <cx:pt idx="993">10000000</cx:pt>
          <cx:pt idx="994">165000000</cx:pt>
          <cx:pt idx="995">80000000</cx:pt>
          <cx:pt idx="996">30000000</cx:pt>
          <cx:pt idx="997">60000000</cx:pt>
          <cx:pt idx="998">15000000</cx:pt>
          <cx:pt idx="999">2000000</cx:pt>
          <cx:pt idx="1000">32000000</cx:pt>
          <cx:pt idx="1001">5000000</cx:pt>
          <cx:pt idx="1002">60000000</cx:pt>
          <cx:pt idx="1003">20000000</cx:pt>
          <cx:pt idx="1004">60000000</cx:pt>
          <cx:pt idx="1005">3500000</cx:pt>
          <cx:pt idx="1006">3300000</cx:pt>
          <cx:pt idx="1007">9000000</cx:pt>
          <cx:pt idx="1008">30000000</cx:pt>
          <cx:pt idx="1009">75000000</cx:pt>
          <cx:pt idx="1010">11000000</cx:pt>
          <cx:pt idx="1011">5000000</cx:pt>
          <cx:pt idx="1012">5000000</cx:pt>
          <cx:pt idx="1013">42000000</cx:pt>
          <cx:pt idx="1014">16000000</cx:pt>
          <cx:pt idx="1015">31000000</cx:pt>
          <cx:pt idx="1016">25000000</cx:pt>
          <cx:pt idx="1017">2883848</cx:pt>
          <cx:pt idx="1018">26000000</cx:pt>
          <cx:pt idx="1019">10000000</cx:pt>
          <cx:pt idx="1020">58000000</cx:pt>
          <cx:pt idx="1021">58000000</cx:pt>
          <cx:pt idx="1022">28000000</cx:pt>
          <cx:pt idx="1023">16000000</cx:pt>
          <cx:pt idx="1024">35000000</cx:pt>
          <cx:pt idx="1025">20000000</cx:pt>
          <cx:pt idx="1026">19000000</cx:pt>
          <cx:pt idx="1027">25000000</cx:pt>
          <cx:pt idx="1028">45000000</cx:pt>
          <cx:pt idx="1029">3000000</cx:pt>
          <cx:pt idx="1030">7000000</cx:pt>
          <cx:pt idx="1031">66000000</cx:pt>
          <cx:pt idx="1032">3500000</cx:pt>
          <cx:pt idx="1033">3000000</cx:pt>
          <cx:pt idx="1034">54000000</cx:pt>
          <cx:pt idx="1035">51000000</cx:pt>
          <cx:pt idx="1036">2100000</cx:pt>
          <cx:pt idx="1037">90000000</cx:pt>
          <cx:pt idx="1038">19800000</cx:pt>
          <cx:pt idx="1039">30000000</cx:pt>
          <cx:pt idx="1040">3000000</cx:pt>
          <cx:pt idx="1041">6000000</cx:pt>
          <cx:pt idx="1042">30000000</cx:pt>
          <cx:pt idx="1043">4000000</cx:pt>
          <cx:pt idx="1044">48000000</cx:pt>
          <cx:pt idx="1045">16000000</cx:pt>
          <cx:pt idx="1046">26000000</cx:pt>
          <cx:pt idx="1047">46000000</cx:pt>
          <cx:pt idx="1048">30000000</cx:pt>
          <cx:pt idx="1049">55000000</cx:pt>
          <cx:pt idx="1050">11000000</cx:pt>
          <cx:pt idx="1051">80000000</cx:pt>
          <cx:pt idx="1052">30000000</cx:pt>
          <cx:pt idx="1053">30000000</cx:pt>
          <cx:pt idx="1054">6500000</cx:pt>
          <cx:pt idx="1055">29000000</cx:pt>
          <cx:pt idx="1056">39000000</cx:pt>
          <cx:pt idx="1057">23000000</cx:pt>
          <cx:pt idx="1058">17000000</cx:pt>
          <cx:pt idx="1059">30000000</cx:pt>
          <cx:pt idx="1060">65000000</cx:pt>
          <cx:pt idx="1061">15000000</cx:pt>
          <cx:pt idx="1062">35000000</cx:pt>
          <cx:pt idx="1063">14000000</cx:pt>
          <cx:pt idx="1064">38000000</cx:pt>
          <cx:pt idx="1065">14000000</cx:pt>
          <cx:pt idx="1066">8500000</cx:pt>
          <cx:pt idx="1067">61000000</cx:pt>
          <cx:pt idx="1068">10000000</cx:pt>
          <cx:pt idx="1069">60000000</cx:pt>
          <cx:pt idx="1070">17000000</cx:pt>
          <cx:pt idx="1071">45000000</cx:pt>
          <cx:pt idx="1072">55000000</cx:pt>
          <cx:pt idx="1073">26000000</cx:pt>
          <cx:pt idx="1074">50000000</cx:pt>
          <cx:pt idx="1075">1000000</cx:pt>
          <cx:pt idx="1076">1000000</cx:pt>
          <cx:pt idx="1077">10000000</cx:pt>
          <cx:pt idx="1078">30000000</cx:pt>
          <cx:pt idx="1079">35000000</cx:pt>
          <cx:pt idx="1080">60000000</cx:pt>
          <cx:pt idx="1081">6000000</cx:pt>
          <cx:pt idx="1082">80000000</cx:pt>
          <cx:pt idx="1083">34000000</cx:pt>
          <cx:pt idx="1084">25000000</cx:pt>
          <cx:pt idx="1085">8500000</cx:pt>
          <cx:pt idx="1086">15000000</cx:pt>
          <cx:pt idx="1087">60000000</cx:pt>
          <cx:pt idx="1088">60000000</cx:pt>
          <cx:pt idx="1089">15000000</cx:pt>
          <cx:pt idx="1090">75000000</cx:pt>
          <cx:pt idx="1091">110000000</cx:pt>
          <cx:pt idx="1092">12000000</cx:pt>
          <cx:pt idx="1093">215000000</cx:pt>
          <cx:pt idx="1094">5000000</cx:pt>
          <cx:pt idx="1095">8200000</cx:pt>
          <cx:pt idx="1096">20000000</cx:pt>
          <cx:pt idx="1097">25000000</cx:pt>
          <cx:pt idx="1098">12000000</cx:pt>
          <cx:pt idx="1099">12000000</cx:pt>
          <cx:pt idx="1100">40000000</cx:pt>
          <cx:pt idx="1101">55000000</cx:pt>
          <cx:pt idx="1102">26000000</cx:pt>
          <cx:pt idx="1103">36000000</cx:pt>
          <cx:pt idx="1104">10000000</cx:pt>
          <cx:pt idx="1105">26000000</cx:pt>
          <cx:pt idx="1106">25000000</cx:pt>
          <cx:pt idx="1107">2800000</cx:pt>
          <cx:pt idx="1108">12000000</cx:pt>
          <cx:pt idx="1109">10000000</cx:pt>
          <cx:pt idx="1110">8000000</cx:pt>
          <cx:pt idx="1111">6000000</cx:pt>
          <cx:pt idx="1112">130000000</cx:pt>
          <cx:pt idx="1113">35000000</cx:pt>
          <cx:pt idx="1114">100000000</cx:pt>
          <cx:pt idx="1115">21000000</cx:pt>
          <cx:pt idx="1116">30000000</cx:pt>
          <cx:pt idx="1117">12000000</cx:pt>
          <cx:pt idx="1118">12000000</cx:pt>
          <cx:pt idx="1119">20000000</cx:pt>
          <cx:pt idx="1120">5000000</cx:pt>
          <cx:pt idx="1121">20000000</cx:pt>
          <cx:pt idx="1122">2200000</cx:pt>
          <cx:pt idx="1123">40000000</cx:pt>
          <cx:pt idx="1124">6000000</cx:pt>
          <cx:pt idx="1125">37000000</cx:pt>
          <cx:pt idx="1126">10000000</cx:pt>
          <cx:pt idx="1127">15000000</cx:pt>
          <cx:pt idx="1128">15000000</cx:pt>
          <cx:pt idx="1129">33000000</cx:pt>
          <cx:pt idx="1130">14000000</cx:pt>
          <cx:pt idx="1131">17000000</cx:pt>
          <cx:pt idx="1132">7000000</cx:pt>
          <cx:pt idx="1133">15000000</cx:pt>
          <cx:pt idx="1134">4500000</cx:pt>
          <cx:pt idx="1135">48000000</cx:pt>
          <cx:pt idx="1136">92000000</cx:pt>
          <cx:pt idx="1137">12000000</cx:pt>
          <cx:pt idx="1138">15000000</cx:pt>
          <cx:pt idx="1139">130000000</cx:pt>
          <cx:pt idx="1140">16000000</cx:pt>
          <cx:pt idx="1141">6500000</cx:pt>
          <cx:pt idx="1142">22000000</cx:pt>
          <cx:pt idx="1143">142000000</cx:pt>
          <cx:pt idx="1144">2000000</cx:pt>
          <cx:pt idx="1145">17000000</cx:pt>
          <cx:pt idx="1146">8000000</cx:pt>
          <cx:pt idx="1147">30000000</cx:pt>
          <cx:pt idx="1148">20000000</cx:pt>
          <cx:pt idx="1149">42000000</cx:pt>
          <cx:pt idx="1150">40000000</cx:pt>
          <cx:pt idx="1151">3000000</cx:pt>
          <cx:pt idx="1152">8000000</cx:pt>
          <cx:pt idx="1153">24000000</cx:pt>
          <cx:pt idx="1154">66000000</cx:pt>
          <cx:pt idx="1155">1250000</cx:pt>
          <cx:pt idx="1156">50000000</cx:pt>
          <cx:pt idx="1157">10000000</cx:pt>
          <cx:pt idx="1158">15000000</cx:pt>
          <cx:pt idx="1159">68000000</cx:pt>
          <cx:pt idx="1160">20000000</cx:pt>
          <cx:pt idx="1161">6500000</cx:pt>
          <cx:pt idx="1162">20000000</cx:pt>
          <cx:pt idx="1163">20000000</cx:pt>
          <cx:pt idx="1164">25000000</cx:pt>
          <cx:pt idx="1165">27000000</cx:pt>
          <cx:pt idx="1166">20000000</cx:pt>
          <cx:pt idx="1167">3500000</cx:pt>
          <cx:pt idx="1168">1200000</cx:pt>
          <cx:pt idx="1169">35000000</cx:pt>
          <cx:pt idx="1170">6000000</cx:pt>
          <cx:pt idx="1171">22000000</cx:pt>
          <cx:pt idx="1172">4000000</cx:pt>
          <cx:pt idx="1173">65000000</cx:pt>
          <cx:pt idx="1174">28000000</cx:pt>
          <cx:pt idx="1175">1000000</cx:pt>
          <cx:pt idx="1176">2000000</cx:pt>
          <cx:pt idx="1177">60000000</cx:pt>
          <cx:pt idx="1178">40000000</cx:pt>
          <cx:pt idx="1179">150000000</cx:pt>
          <cx:pt idx="1180">150000000</cx:pt>
          <cx:pt idx="1181">5000000</cx:pt>
          <cx:pt idx="1182">1000000</cx:pt>
          <cx:pt idx="1183">13000000</cx:pt>
          <cx:pt idx="1184">30000000</cx:pt>
          <cx:pt idx="1185">20000000</cx:pt>
          <cx:pt idx="1186">100000000</cx:pt>
          <cx:pt idx="1187">32000000</cx:pt>
          <cx:pt idx="1188">11000000</cx:pt>
          <cx:pt idx="1189">20000000</cx:pt>
          <cx:pt idx="1190">92000000</cx:pt>
          <cx:pt idx="1191">79000000</cx:pt>
          <cx:pt idx="1192">14000000</cx:pt>
          <cx:pt idx="1193">25000000</cx:pt>
          <cx:pt idx="1194">15000000</cx:pt>
          <cx:pt idx="1195">10000000</cx:pt>
          <cx:pt idx="1196">9000000</cx:pt>
          <cx:pt idx="1197">48000000</cx:pt>
          <cx:pt idx="1198">5000000</cx:pt>
          <cx:pt idx="1199">500000</cx:pt>
          <cx:pt idx="1200">54000000</cx:pt>
          <cx:pt idx="1201">3000000</cx:pt>
          <cx:pt idx="1202">15000000</cx:pt>
          <cx:pt idx="1203">12000000</cx:pt>
          <cx:pt idx="1204">2800000</cx:pt>
          <cx:pt idx="1205">6000000</cx:pt>
          <cx:pt idx="1206">23000000</cx:pt>
          <cx:pt idx="1207">5000000</cx:pt>
          <cx:pt idx="1208">3000000</cx:pt>
          <cx:pt idx="1209">115000000</cx:pt>
          <cx:pt idx="1210">10500000</cx:pt>
          <cx:pt idx="1211">25000000</cx:pt>
          <cx:pt idx="1212">19000000</cx:pt>
          <cx:pt idx="1213">50000000</cx:pt>
          <cx:pt idx="1214">9000000</cx:pt>
          <cx:pt idx="1215">20000000</cx:pt>
          <cx:pt idx="1216">24000000</cx:pt>
          <cx:pt idx="1217">13000000</cx:pt>
          <cx:pt idx="1218">12000000</cx:pt>
          <cx:pt idx="1219">7000000</cx:pt>
          <cx:pt idx="1220">45000000</cx:pt>
          <cx:pt idx="1221">5000000</cx:pt>
          <cx:pt idx="1222">60000000</cx:pt>
          <cx:pt idx="1223">5000000</cx:pt>
          <cx:pt idx="1224">24000000</cx:pt>
          <cx:pt idx="1225">30000000</cx:pt>
          <cx:pt idx="1226">60000000</cx:pt>
          <cx:pt idx="1227">8000000</cx:pt>
          <cx:pt idx="1228">10000000</cx:pt>
          <cx:pt idx="1229">20000000</cx:pt>
          <cx:pt idx="1230">21000000</cx:pt>
          <cx:pt idx="1231">30000000</cx:pt>
          <cx:pt idx="1232">110000000</cx:pt>
          <cx:pt idx="1233">9000000</cx:pt>
          <cx:pt idx="1234">13000000</cx:pt>
          <cx:pt idx="1235">10000000</cx:pt>
          <cx:pt idx="1236">20000000</cx:pt>
          <cx:pt idx="1237">22700000</cx:pt>
          <cx:pt idx="1238">18000000</cx:pt>
          <cx:pt idx="1239">13000000</cx:pt>
          <cx:pt idx="1240">60000000</cx:pt>
          <cx:pt idx="1241">10000000</cx:pt>
          <cx:pt idx="1242">110000000</cx:pt>
          <cx:pt idx="1243">12000000</cx:pt>
          <cx:pt idx="1244">60000000</cx:pt>
          <cx:pt idx="1245">15000000</cx:pt>
          <cx:pt idx="1246">150000000</cx:pt>
          <cx:pt idx="1247">15000000</cx:pt>
          <cx:pt idx="1248">25000000</cx:pt>
          <cx:pt idx="1249">900000</cx:pt>
          <cx:pt idx="1250">33000000</cx:pt>
          <cx:pt idx="1251">15000000</cx:pt>
          <cx:pt idx="1252">15000000</cx:pt>
          <cx:pt idx="1253">28000000</cx:pt>
          <cx:pt idx="1254">62000000</cx:pt>
          <cx:pt idx="1255">6000000</cx:pt>
          <cx:pt idx="1256">40000000</cx:pt>
          <cx:pt idx="1257">1100000</cx:pt>
          <cx:pt idx="1258">46000000</cx:pt>
          <cx:pt idx="1259">55000000</cx:pt>
          <cx:pt idx="1260">78000000</cx:pt>
          <cx:pt idx="1261">25000000</cx:pt>
          <cx:pt idx="1262">16000000</cx:pt>
          <cx:pt idx="1263">80000000</cx:pt>
          <cx:pt idx="1264">6000000</cx:pt>
          <cx:pt idx="1265">61000000</cx:pt>
          <cx:pt idx="1266">8000000</cx:pt>
          <cx:pt idx="1267">19800000</cx:pt>
          <cx:pt idx="1268">35000000</cx:pt>
          <cx:pt idx="1269">5000000</cx:pt>
          <cx:pt idx="1270">25000000</cx:pt>
          <cx:pt idx="1271">45000000</cx:pt>
          <cx:pt idx="1272">15000000</cx:pt>
          <cx:pt idx="1273">5000000</cx:pt>
          <cx:pt idx="1274">36000000</cx:pt>
          <cx:pt idx="1275">8000000</cx:pt>
          <cx:pt idx="1276">8000000</cx:pt>
          <cx:pt idx="1277">26000000</cx:pt>
          <cx:pt idx="1278">36000000</cx:pt>
          <cx:pt idx="1279">20000000</cx:pt>
          <cx:pt idx="1280">15000000</cx:pt>
          <cx:pt idx="1281">9000000</cx:pt>
          <cx:pt idx="1282">60000000</cx:pt>
          <cx:pt idx="1283">13000000</cx:pt>
          <cx:pt idx="1284">70000000</cx:pt>
          <cx:pt idx="1285">22000000</cx:pt>
          <cx:pt idx="1286">25000000</cx:pt>
          <cx:pt idx="1287">27000000</cx:pt>
          <cx:pt idx="1288">31000000</cx:pt>
          <cx:pt idx="1289">40000000</cx:pt>
          <cx:pt idx="1290">30000000</cx:pt>
          <cx:pt idx="1291">66000000</cx:pt>
          <cx:pt idx="1292">12000000</cx:pt>
          <cx:pt idx="1293">55000000</cx:pt>
          <cx:pt idx="1294">25000000</cx:pt>
          <cx:pt idx="1295">60000000</cx:pt>
          <cx:pt idx="1296">23000000</cx:pt>
          <cx:pt idx="1297">20000000</cx:pt>
          <cx:pt idx="1298">5000000</cx:pt>
          <cx:pt idx="1299">60000000</cx:pt>
          <cx:pt idx="1300">15000000</cx:pt>
          <cx:pt idx="1301">1000000</cx:pt>
          <cx:pt idx="1302">70000000</cx:pt>
          <cx:pt idx="1303">13000000</cx:pt>
          <cx:pt idx="1304">14000000</cx:pt>
          <cx:pt idx="1305">2500000</cx:pt>
          <cx:pt idx="1306">20000000</cx:pt>
          <cx:pt idx="1307">40000000</cx:pt>
          <cx:pt idx="1308">17000000</cx:pt>
          <cx:pt idx="1309">4000000</cx:pt>
          <cx:pt idx="1310">12000000</cx:pt>
          <cx:pt idx="1311">68000000</cx:pt>
          <cx:pt idx="1312">7000000</cx:pt>
          <cx:pt idx="1313">12000000</cx:pt>
          <cx:pt idx="1314">25000000</cx:pt>
          <cx:pt idx="1315">55000000</cx:pt>
          <cx:pt idx="1316">47000000</cx:pt>
          <cx:pt idx="1317">3000000</cx:pt>
          <cx:pt idx="1318">40000000</cx:pt>
          <cx:pt idx="1319">8500000</cx:pt>
          <cx:pt idx="1320">17000000</cx:pt>
          <cx:pt idx="1321">15000000</cx:pt>
          <cx:pt idx="1322">3500000</cx:pt>
          <cx:pt idx="1323">20000000</cx:pt>
          <cx:pt idx="1324">11000000</cx:pt>
          <cx:pt idx="1325">80000000</cx:pt>
          <cx:pt idx="1326">46000000</cx:pt>
          <cx:pt idx="1327">5000000</cx:pt>
          <cx:pt idx="1328">25000000</cx:pt>
          <cx:pt idx="1329">16000000</cx:pt>
          <cx:pt idx="1330">600000</cx:pt>
          <cx:pt idx="1331">5000000</cx:pt>
          <cx:pt idx="1332">54000000</cx:pt>
          <cx:pt idx="1333">13000000</cx:pt>
          <cx:pt idx="1334">2000000</cx:pt>
          <cx:pt idx="1335">38000000</cx:pt>
          <cx:pt idx="1336">48000000</cx:pt>
          <cx:pt idx="1337">6000000</cx:pt>
          <cx:pt idx="1338">9000000</cx:pt>
          <cx:pt idx="1339">120000000</cx:pt>
          <cx:pt idx="1340">90000000</cx:pt>
          <cx:pt idx="1341">15000000</cx:pt>
          <cx:pt idx="1342">42000000</cx:pt>
          <cx:pt idx="1343">8000000</cx:pt>
          <cx:pt idx="1344">30000000</cx:pt>
          <cx:pt idx="1345">5000000</cx:pt>
          <cx:pt idx="1346">3000000</cx:pt>
          <cx:pt idx="1347">45000000</cx:pt>
          <cx:pt idx="1348">190000000</cx:pt>
          <cx:pt idx="1349">40000000</cx:pt>
          <cx:pt idx="1350">50000000</cx:pt>
          <cx:pt idx="1351">21000000</cx:pt>
          <cx:pt idx="1352">50200000</cx:pt>
          <cx:pt idx="1353">58000000</cx:pt>
          <cx:pt idx="1354">30000000</cx:pt>
          <cx:pt idx="1355">30000000</cx:pt>
          <cx:pt idx="1356">20000000</cx:pt>
          <cx:pt idx="1357">30000000</cx:pt>
          <cx:pt idx="1358">20000000</cx:pt>
          <cx:pt idx="1359">40000000</cx:pt>
          <cx:pt idx="1360">2500000</cx:pt>
          <cx:pt idx="1361">60000000</cx:pt>
          <cx:pt idx="1362">20000000</cx:pt>
          <cx:pt idx="1363">25000000</cx:pt>
          <cx:pt idx="1364">2000000</cx:pt>
          <cx:pt idx="1365">4000000</cx:pt>
          <cx:pt idx="1366">90000000</cx:pt>
          <cx:pt idx="1367">2000000</cx:pt>
          <cx:pt idx="1368">6000000</cx:pt>
          <cx:pt idx="1369">10000000</cx:pt>
          <cx:pt idx="1370">20000000</cx:pt>
          <cx:pt idx="1371">14000000</cx:pt>
          <cx:pt idx="1372">10600000</cx:pt>
          <cx:pt idx="1373">27000000</cx:pt>
          <cx:pt idx="1374">28000000</cx:pt>
          <cx:pt idx="1375">14000000</cx:pt>
          <cx:pt idx="1376">11500000</cx:pt>
          <cx:pt idx="1377">25000000</cx:pt>
          <cx:pt idx="1378">15000000</cx:pt>
          <cx:pt idx="1379">30000000</cx:pt>
          <cx:pt idx="1380">15000000</cx:pt>
          <cx:pt idx="1381">10000000</cx:pt>
          <cx:pt idx="1382">55000000</cx:pt>
          <cx:pt idx="1383">80000000</cx:pt>
          <cx:pt idx="1384">15000000</cx:pt>
          <cx:pt idx="1385">20000000</cx:pt>
          <cx:pt idx="1386">27000000</cx:pt>
          <cx:pt idx="1387">50000000</cx:pt>
          <cx:pt idx="1388">32000000</cx:pt>
          <cx:pt idx="1389">207000000</cx:pt>
          <cx:pt idx="1390">207000000</cx:pt>
          <cx:pt idx="1391">207000000</cx:pt>
          <cx:pt idx="1392">9000000</cx:pt>
          <cx:pt idx="1393">5000000</cx:pt>
          <cx:pt idx="1394">37000000</cx:pt>
          <cx:pt idx="1395">26000000</cx:pt>
          <cx:pt idx="1396">1800000</cx:pt>
          <cx:pt idx="1397">12000000</cx:pt>
          <cx:pt idx="1398">40000000</cx:pt>
          <cx:pt idx="1399">17000000</cx:pt>
          <cx:pt idx="1400">90000000</cx:pt>
          <cx:pt idx="1401">35000000</cx:pt>
          <cx:pt idx="1402">1100000</cx:pt>
          <cx:pt idx="1403">3000000</cx:pt>
          <cx:pt idx="1404">30000000</cx:pt>
          <cx:pt idx="1405">2000000</cx:pt>
          <cx:pt idx="1406">3500000</cx:pt>
          <cx:pt idx="1407">2500000</cx:pt>
          <cx:pt idx="1408">7000000</cx:pt>
          <cx:pt idx="1409">50000000</cx:pt>
          <cx:pt idx="1410">80000000</cx:pt>
          <cx:pt idx="1411">15000000</cx:pt>
          <cx:pt idx="1412">16000000</cx:pt>
          <cx:pt idx="1413">16500000</cx:pt>
          <cx:pt idx="1414">10000000</cx:pt>
          <cx:pt idx="1415">28000000</cx:pt>
          <cx:pt idx="1416">6500000</cx:pt>
          <cx:pt idx="1417">10000000</cx:pt>
          <cx:pt idx="1418">10000000</cx:pt>
          <cx:pt idx="1419">100000000</cx:pt>
          <cx:pt idx="1420">12000000</cx:pt>
          <cx:pt idx="1421">127500000</cx:pt>
          <cx:pt idx="1422">30000000</cx:pt>
          <cx:pt idx="1423">17000000</cx:pt>
          <cx:pt idx="1424">5000000</cx:pt>
          <cx:pt idx="1425">5000000</cx:pt>
          <cx:pt idx="1426">30000000</cx:pt>
          <cx:pt idx="1427">44000000</cx:pt>
          <cx:pt idx="1428">8000000</cx:pt>
          <cx:pt idx="1429">20000000</cx:pt>
          <cx:pt idx="1430">90000000</cx:pt>
          <cx:pt idx="1431">90000000</cx:pt>
          <cx:pt idx="1432">25000000</cx:pt>
          <cx:pt idx="1433">15000000</cx:pt>
          <cx:pt idx="1434">20000000</cx:pt>
          <cx:pt idx="1435">7000000</cx:pt>
          <cx:pt idx="1436">15000000</cx:pt>
          <cx:pt idx="1437">13000000</cx:pt>
          <cx:pt idx="1438">40000000</cx:pt>
          <cx:pt idx="1439">8000000</cx:pt>
          <cx:pt idx="1440">3300000</cx:pt>
          <cx:pt idx="1441">9000000</cx:pt>
          <cx:pt idx="1442">20000000</cx:pt>
          <cx:pt idx="1443">60000000</cx:pt>
          <cx:pt idx="1444">53000000</cx:pt>
          <cx:pt idx="1445">2000000</cx:pt>
          <cx:pt idx="1446">8000000</cx:pt>
          <cx:pt idx="1447">2000000</cx:pt>
          <cx:pt idx="1448">4000000</cx:pt>
          <cx:pt idx="1449">8000000</cx:pt>
          <cx:pt idx="1450">300000000</cx:pt>
          <cx:pt idx="1451">17700000</cx:pt>
          <cx:pt idx="1452">12000000</cx:pt>
          <cx:pt idx="1453">5000000</cx:pt>
          <cx:pt idx="1454">44000000</cx:pt>
          <cx:pt idx="1455">25000000</cx:pt>
          <cx:pt idx="1456">2000000</cx:pt>
          <cx:pt idx="1457">17000000</cx:pt>
          <cx:pt idx="1458">8000000</cx:pt>
          <cx:pt idx="1459">9000000</cx:pt>
          <cx:pt idx="1460">18000000</cx:pt>
          <cx:pt idx="1461">12000000</cx:pt>
          <cx:pt idx="1462">5000000</cx:pt>
          <cx:pt idx="1463">5000000</cx:pt>
          <cx:pt idx="1464">28000000</cx:pt>
          <cx:pt idx="1465">36000000</cx:pt>
          <cx:pt idx="1466">1000000</cx:pt>
          <cx:pt idx="1467">5000000</cx:pt>
          <cx:pt idx="1468">4000000</cx:pt>
          <cx:pt idx="1469">8000000</cx:pt>
          <cx:pt idx="1470">18000000</cx:pt>
          <cx:pt idx="1471">45000000</cx:pt>
          <cx:pt idx="1472">18000000</cx:pt>
          <cx:pt idx="1473">18000000</cx:pt>
          <cx:pt idx="1474">6000000</cx:pt>
          <cx:pt idx="1475">7000000</cx:pt>
          <cx:pt idx="1476">38000000</cx:pt>
          <cx:pt idx="1477">35000000</cx:pt>
          <cx:pt idx="1478">43000000</cx:pt>
          <cx:pt idx="1479">19000000</cx:pt>
          <cx:pt idx="1480">8000000</cx:pt>
          <cx:pt idx="1481">3000000</cx:pt>
          <cx:pt idx="1482">910000</cx:pt>
          <cx:pt idx="1483">24000000</cx:pt>
          <cx:pt idx="1484">3000000</cx:pt>
          <cx:pt idx="1485">25000000</cx:pt>
          <cx:pt idx="1486">25000000</cx:pt>
          <cx:pt idx="1487">48000000</cx:pt>
          <cx:pt idx="1488">12500000</cx:pt>
          <cx:pt idx="1489">75000000</cx:pt>
          <cx:pt idx="1490">30000000</cx:pt>
          <cx:pt idx="1491">30000000</cx:pt>
          <cx:pt idx="1492">55000000</cx:pt>
          <cx:pt idx="1493">18000000</cx:pt>
          <cx:pt idx="1494">130000000</cx:pt>
          <cx:pt idx="1495">5000000</cx:pt>
          <cx:pt idx="1496">50000000</cx:pt>
          <cx:pt idx="1497">110000000</cx:pt>
          <cx:pt idx="1498">50000000</cx:pt>
          <cx:pt idx="1499">10000000</cx:pt>
          <cx:pt idx="1500">5000000</cx:pt>
          <cx:pt idx="1501">30000000</cx:pt>
          <cx:pt idx="1502">6400000</cx:pt>
          <cx:pt idx="1503">36000000</cx:pt>
          <cx:pt idx="1504">8000000</cx:pt>
          <cx:pt idx="1505">900000</cx:pt>
          <cx:pt idx="1506">9000000</cx:pt>
          <cx:pt idx="1507">15000000</cx:pt>
          <cx:pt idx="1508">13000000</cx:pt>
          <cx:pt idx="1509">75000000</cx:pt>
          <cx:pt idx="1510">4500000</cx:pt>
          <cx:pt idx="1511">22000000</cx:pt>
          <cx:pt idx="1512">7000000</cx:pt>
          <cx:pt idx="1513">6500000</cx:pt>
          <cx:pt idx="1514">70000000</cx:pt>
          <cx:pt idx="1515">1000000</cx:pt>
          <cx:pt idx="1516">13000000</cx:pt>
          <cx:pt idx="1517">22000000</cx:pt>
          <cx:pt idx="1518">1200000</cx:pt>
          <cx:pt idx="1519">5000000</cx:pt>
          <cx:pt idx="1520">7000000</cx:pt>
          <cx:pt idx="1521">50000000</cx:pt>
          <cx:pt idx="1522">37000000</cx:pt>
          <cx:pt idx="1523">70000000</cx:pt>
          <cx:pt idx="1524">40000000</cx:pt>
          <cx:pt idx="1525">15500000</cx:pt>
          <cx:pt idx="1526">95000000</cx:pt>
          <cx:pt idx="1527">10000000</cx:pt>
          <cx:pt idx="1528">30000000</cx:pt>
          <cx:pt idx="1529">18000000</cx:pt>
          <cx:pt idx="1530">45000000</cx:pt>
          <cx:pt idx="1531">32000000</cx:pt>
          <cx:pt idx="1532">21000000</cx:pt>
          <cx:pt idx="1533">25000000</cx:pt>
          <cx:pt idx="1534">10000000</cx:pt>
          <cx:pt idx="1535">100000000</cx:pt>
          <cx:pt idx="1536">14000000</cx:pt>
          <cx:pt idx="1537">24000000</cx:pt>
          <cx:pt idx="1538">25000000</cx:pt>
          <cx:pt idx="1539">17000000</cx:pt>
          <cx:pt idx="1540">11000000</cx:pt>
          <cx:pt idx="1541">25000000</cx:pt>
          <cx:pt idx="1542">20000000</cx:pt>
          <cx:pt idx="1543">63000000</cx:pt>
          <cx:pt idx="1544">9000000</cx:pt>
          <cx:pt idx="1545">6000000</cx:pt>
          <cx:pt idx="1546">26000000</cx:pt>
          <cx:pt idx="1547">5000000</cx:pt>
          <cx:pt idx="1548">15000000</cx:pt>
          <cx:pt idx="1549">35000000</cx:pt>
          <cx:pt idx="1550">700000</cx:pt>
          <cx:pt idx="1551">19000000</cx:pt>
          <cx:pt idx="1552">25000000</cx:pt>
          <cx:pt idx="1553">30000000</cx:pt>
          <cx:pt idx="1554">40000000</cx:pt>
          <cx:pt idx="1555">3000000</cx:pt>
          <cx:pt idx="1556">133000000</cx:pt>
          <cx:pt idx="1557">25000000</cx:pt>
          <cx:pt idx="1558">7000000</cx:pt>
          <cx:pt idx="1559">2000000</cx:pt>
          <cx:pt idx="1560">27000000</cx:pt>
          <cx:pt idx="1561">35000000</cx:pt>
          <cx:pt idx="1562">8000000</cx:pt>
          <cx:pt idx="1563">7000000</cx:pt>
          <cx:pt idx="1564">6500000</cx:pt>
          <cx:pt idx="1565">3500000</cx:pt>
          <cx:pt idx="1566">10000000</cx:pt>
          <cx:pt idx="1567">6000000</cx:pt>
          <cx:pt idx="1568">19000000</cx:pt>
          <cx:pt idx="1569">60000000</cx:pt>
          <cx:pt idx="1570">50000000</cx:pt>
          <cx:pt idx="1571">8500000</cx:pt>
          <cx:pt idx="1572">500000</cx:pt>
          <cx:pt idx="1573">12000000</cx:pt>
          <cx:pt idx="1574">33000000</cx:pt>
          <cx:pt idx="1575">25000000</cx:pt>
          <cx:pt idx="1576">4000000</cx:pt>
          <cx:pt idx="1577">20000000</cx:pt>
          <cx:pt idx="1578">15000000</cx:pt>
          <cx:pt idx="1579">2700000</cx:pt>
          <cx:pt idx="1580">40000000</cx:pt>
          <cx:pt idx="1581">14000000</cx:pt>
          <cx:pt idx="1582">3500000</cx:pt>
          <cx:pt idx="1583">10000000</cx:pt>
          <cx:pt idx="1584">4000000</cx:pt>
          <cx:pt idx="1585">10000000</cx:pt>
          <cx:pt idx="1586">1000000</cx:pt>
          <cx:pt idx="1587">36000000</cx:pt>
          <cx:pt idx="1588">40000000</cx:pt>
          <cx:pt idx="1589">20000000</cx:pt>
          <cx:pt idx="1590">15000000</cx:pt>
          <cx:pt idx="1591">18000000</cx:pt>
          <cx:pt idx="1592">17500000</cx:pt>
          <cx:pt idx="1593">3500000</cx:pt>
          <cx:pt idx="1594">30000000</cx:pt>
          <cx:pt idx="1595">25000000</cx:pt>
          <cx:pt idx="1596">32000000</cx:pt>
          <cx:pt idx="1597">1500000</cx:pt>
          <cx:pt idx="1598">40000000</cx:pt>
          <cx:pt idx="1599">110000000</cx:pt>
          <cx:pt idx="1600">15000000</cx:pt>
          <cx:pt idx="1601">6000000</cx:pt>
          <cx:pt idx="1602">8600000</cx:pt>
          <cx:pt idx="1603">45000000</cx:pt>
          <cx:pt idx="1604">17000000</cx:pt>
          <cx:pt idx="1605">35000000</cx:pt>
          <cx:pt idx="1606">50000000</cx:pt>
          <cx:pt idx="1607">20000000</cx:pt>
          <cx:pt idx="1608">11000000</cx:pt>
          <cx:pt idx="1609">45000000</cx:pt>
          <cx:pt idx="1610">12000000</cx:pt>
          <cx:pt idx="1611">20000000</cx:pt>
          <cx:pt idx="1612">7000000</cx:pt>
          <cx:pt idx="1613">15000000</cx:pt>
          <cx:pt idx="1614">30000000</cx:pt>
          <cx:pt idx="1615">40000000</cx:pt>
          <cx:pt idx="1616">50000000</cx:pt>
          <cx:pt idx="1617">6000000</cx:pt>
          <cx:pt idx="1618">15000000</cx:pt>
          <cx:pt idx="1619">2000000</cx:pt>
          <cx:pt idx="1620">35000000</cx:pt>
          <cx:pt idx="1621">12000000</cx:pt>
          <cx:pt idx="1622">30000000</cx:pt>
          <cx:pt idx="1623">30000000</cx:pt>
          <cx:pt idx="1624">500000</cx:pt>
          <cx:pt idx="1625">25000000</cx:pt>
          <cx:pt idx="1626">15000000</cx:pt>
          <cx:pt idx="1627">3000000</cx:pt>
          <cx:pt idx="1628">7500000</cx:pt>
          <cx:pt idx="1629">250000000</cx:pt>
          <cx:pt idx="1630">20000000</cx:pt>
          <cx:pt idx="1631">3200000</cx:pt>
          <cx:pt idx="1632">12000000</cx:pt>
          <cx:pt idx="1633">25000000</cx:pt>
          <cx:pt idx="1634">13000000</cx:pt>
          <cx:pt idx="1635">28000000</cx:pt>
          <cx:pt idx="1636">50000000</cx:pt>
          <cx:pt idx="1637">1000000</cx:pt>
          <cx:pt idx="1638">120000000</cx:pt>
          <cx:pt idx="1639">18000000</cx:pt>
          <cx:pt idx="1640">1200000</cx:pt>
          <cx:pt idx="1641">3000000</cx:pt>
          <cx:pt idx="1642">52500000</cx:pt>
          <cx:pt idx="1643">24000000</cx:pt>
          <cx:pt idx="1644">20000000</cx:pt>
          <cx:pt idx="1645">3300000</cx:pt>
          <cx:pt idx="1646">43000000</cx:pt>
          <cx:pt idx="1647">750000</cx:pt>
          <cx:pt idx="1648">27000000</cx:pt>
          <cx:pt idx="1649">13000000</cx:pt>
          <cx:pt idx="1650">32000000</cx:pt>
          <cx:pt idx="1651">2000000</cx:pt>
          <cx:pt idx="1652">30000000</cx:pt>
          <cx:pt idx="1653">35000000</cx:pt>
          <cx:pt idx="1654">26000000</cx:pt>
          <cx:pt idx="1655">5000000</cx:pt>
          <cx:pt idx="1656">16000000</cx:pt>
          <cx:pt idx="1657">30000000</cx:pt>
          <cx:pt idx="1658">14000000</cx:pt>
          <cx:pt idx="1659">2000000</cx:pt>
          <cx:pt idx="1660">10000000</cx:pt>
          <cx:pt idx="1661">18000000</cx:pt>
          <cx:pt idx="1662">21150000</cx:pt>
          <cx:pt idx="1663">2500000</cx:pt>
          <cx:pt idx="1664">23000000</cx:pt>
          <cx:pt idx="1665">70000000</cx:pt>
          <cx:pt idx="1666">12000000</cx:pt>
          <cx:pt idx="1667">21000000</cx:pt>
          <cx:pt idx="1668">3000000</cx:pt>
          <cx:pt idx="1669">3300000</cx:pt>
          <cx:pt idx="1670">25000000</cx:pt>
          <cx:pt idx="1671">3768785</cx:pt>
          <cx:pt idx="1672">5000000</cx:pt>
          <cx:pt idx="1673">80000000</cx:pt>
          <cx:pt idx="1674">15000000</cx:pt>
          <cx:pt idx="1675">20000000</cx:pt>
          <cx:pt idx="1676">3000000</cx:pt>
          <cx:pt idx="1677">8000000</cx:pt>
          <cx:pt idx="1678">35000000</cx:pt>
          <cx:pt idx="1679">38000000</cx:pt>
          <cx:pt idx="1680">57000000</cx:pt>
          <cx:pt idx="1681">800000</cx:pt>
          <cx:pt idx="1682">1000000</cx:pt>
          <cx:pt idx="1683">1800000</cx:pt>
          <cx:pt idx="1684">2500000</cx:pt>
          <cx:pt idx="1685">22000000</cx:pt>
          <cx:pt idx="1686">25000000</cx:pt>
          <cx:pt idx="1687">4000000</cx:pt>
          <cx:pt idx="1688">6000000</cx:pt>
          <cx:pt idx="1689">5000000</cx:pt>
          <cx:pt idx="1690">3500000</cx:pt>
          <cx:pt idx="1691">3400000</cx:pt>
          <cx:pt idx="1692">50100000</cx:pt>
          <cx:pt idx="1693">100000000</cx:pt>
          <cx:pt idx="1694">6500000</cx:pt>
          <cx:pt idx="1695">150000000</cx:pt>
          <cx:pt idx="1696">10500000</cx:pt>
          <cx:pt idx="1697">72000000</cx:pt>
          <cx:pt idx="1698">28000000</cx:pt>
          <cx:pt idx="1699">13000000</cx:pt>
          <cx:pt idx="1700">3000000</cx:pt>
          <cx:pt idx="1701">45000000</cx:pt>
          <cx:pt idx="1702">34000000</cx:pt>
          <cx:pt idx="1703">55000000</cx:pt>
          <cx:pt idx="1704">20000000</cx:pt>
          <cx:pt idx="1705">2000000</cx:pt>
          <cx:pt idx="1706">15000000</cx:pt>
          <cx:pt idx="1707">25000000</cx:pt>
          <cx:pt idx="1708">2400000</cx:pt>
          <cx:pt idx="1709">110000000</cx:pt>
          <cx:pt idx="1710">4700000</cx:pt>
          <cx:pt idx="1711">12000000</cx:pt>
          <cx:pt idx="1712">20000000</cx:pt>
          <cx:pt idx="1713">42000000</cx:pt>
          <cx:pt idx="1714">750000</cx:pt>
          <cx:pt idx="1715">19000000</cx:pt>
          <cx:pt idx="1716">1000000</cx:pt>
          <cx:pt idx="1717">32000000</cx:pt>
          <cx:pt idx="1718">65000000</cx:pt>
          <cx:pt idx="1719">20000000</cx:pt>
          <cx:pt idx="1720">2000000</cx:pt>
          <cx:pt idx="1721">75000000</cx:pt>
          <cx:pt idx="1722">1500000</cx:pt>
          <cx:pt idx="1723">2700000</cx:pt>
          <cx:pt idx="1724">68000000</cx:pt>
          <cx:pt idx="1725">32000000</cx:pt>
          <cx:pt idx="1726">16000000</cx:pt>
          <cx:pt idx="1727">75000000</cx:pt>
          <cx:pt idx="1728">1100000</cx:pt>
          <cx:pt idx="1729">62000000</cx:pt>
          <cx:pt idx="1730">7500000</cx:pt>
          <cx:pt idx="1731">14000000</cx:pt>
          <cx:pt idx="1732">11000000</cx:pt>
          <cx:pt idx="1733">2500000</cx:pt>
          <cx:pt idx="1734">3500000</cx:pt>
          <cx:pt idx="1735">9000000</cx:pt>
          <cx:pt idx="1736">21500000</cx:pt>
          <cx:pt idx="1737">9000000</cx:pt>
          <cx:pt idx="1738">200000000</cx:pt>
          <cx:pt idx="1739">3000000</cx:pt>
          <cx:pt idx="1740">6000000</cx:pt>
          <cx:pt idx="1741">50000000</cx:pt>
          <cx:pt idx="1742">12600000</cx:pt>
          <cx:pt idx="1743">8000000</cx:pt>
          <cx:pt idx="1744">53000000</cx:pt>
          <cx:pt idx="1745">30000000</cx:pt>
          <cx:pt idx="1746">1000000</cx:pt>
          <cx:pt idx="1747">50000000</cx:pt>
          <cx:pt idx="1748">1900000</cx:pt>
          <cx:pt idx="1749">2900000</cx:pt>
          <cx:pt idx="1750">960000</cx:pt>
          <cx:pt idx="1751">28000000</cx:pt>
          <cx:pt idx="1752">32000000</cx:pt>
          <cx:pt idx="1753">40000000</cx:pt>
          <cx:pt idx="1754">6000000</cx:pt>
          <cx:pt idx="1755">11000000</cx:pt>
          <cx:pt idx="1756">35200000</cx:pt>
          <cx:pt idx="1757">3200000</cx:pt>
          <cx:pt idx="1758">40000000</cx:pt>
          <cx:pt idx="1759">8000000</cx:pt>
          <cx:pt idx="1760">10000000</cx:pt>
          <cx:pt idx="1761">11000000</cx:pt>
          <cx:pt idx="1762">23000000</cx:pt>
          <cx:pt idx="1763">4000000</cx:pt>
          <cx:pt idx="1764">10000000</cx:pt>
          <cx:pt idx="1765">15000000</cx:pt>
          <cx:pt idx="1766">26000000</cx:pt>
          <cx:pt idx="1767">26000000</cx:pt>
          <cx:pt idx="1768">19000000</cx:pt>
          <cx:pt idx="1769">35000000</cx:pt>
          <cx:pt idx="1770">15000000</cx:pt>
          <cx:pt idx="1771">15000000</cx:pt>
          <cx:pt idx="1772">60000000</cx:pt>
          <cx:pt idx="1773">609000</cx:pt>
          <cx:pt idx="1774">1000000</cx:pt>
          <cx:pt idx="1775">13000000</cx:pt>
          <cx:pt idx="1776">30000000</cx:pt>
          <cx:pt idx="1777">13500000</cx:pt>
          <cx:pt idx="1778">12000000</cx:pt>
          <cx:pt idx="1779">3600000</cx:pt>
          <cx:pt idx="1780">45000000</cx:pt>
          <cx:pt idx="1781">35000000</cx:pt>
          <cx:pt idx="1782">14000000</cx:pt>
          <cx:pt idx="1783">1900000</cx:pt>
          <cx:pt idx="1784">8000000</cx:pt>
          <cx:pt idx="1785">15000000</cx:pt>
          <cx:pt idx="1786">11000000</cx:pt>
          <cx:pt idx="1787">7000000</cx:pt>
          <cx:pt idx="1788">32000000</cx:pt>
          <cx:pt idx="1789">48000000</cx:pt>
          <cx:pt idx="1790">7000000</cx:pt>
          <cx:pt idx="1791">16500000</cx:pt>
          <cx:pt idx="1792">30000000</cx:pt>
          <cx:pt idx="1793">38000000</cx:pt>
          <cx:pt idx="1794">65000000</cx:pt>
          <cx:pt idx="1795">8000000</cx:pt>
          <cx:pt idx="1796">11000000</cx:pt>
          <cx:pt idx="1797">7000000</cx:pt>
          <cx:pt idx="1798">33000000</cx:pt>
          <cx:pt idx="1799">170000000</cx:pt>
          <cx:pt idx="1800">170000000</cx:pt>
          <cx:pt idx="1801">30000000</cx:pt>
          <cx:pt idx="1802">30000000</cx:pt>
          <cx:pt idx="1803">30000000</cx:pt>
          <cx:pt idx="1804">700000</cx:pt>
          <cx:pt idx="1805">1000000</cx:pt>
          <cx:pt idx="1806">1500000</cx:pt>
          <cx:pt idx="1807">55000000</cx:pt>
          <cx:pt idx="1808">130000000</cx:pt>
          <cx:pt idx="1809">2000000</cx:pt>
          <cx:pt idx="1810">3500000</cx:pt>
          <cx:pt idx="1811">45000000</cx:pt>
          <cx:pt idx="1812">40000000</cx:pt>
          <cx:pt idx="1813">5000000</cx:pt>
          <cx:pt idx="1814">30000000</cx:pt>
          <cx:pt idx="1815">10000000</cx:pt>
          <cx:pt idx="1816">17500000</cx:pt>
          <cx:pt idx="1817">13000000</cx:pt>
          <cx:pt idx="1818">7500000</cx:pt>
          <cx:pt idx="1819">1200000</cx:pt>
          <cx:pt idx="1820">30000000</cx:pt>
          <cx:pt idx="1821">1500000</cx:pt>
          <cx:pt idx="1822">1200000</cx:pt>
          <cx:pt idx="1823">11000000</cx:pt>
          <cx:pt idx="1824">2000000</cx:pt>
          <cx:pt idx="1825">12500000</cx:pt>
          <cx:pt idx="1826">14000000</cx:pt>
          <cx:pt idx="1827">500000</cx:pt>
          <cx:pt idx="1828">1000000</cx:pt>
          <cx:pt idx="1829">14000000</cx:pt>
          <cx:pt idx="1830">15000000</cx:pt>
          <cx:pt idx="1831">2200000</cx:pt>
          <cx:pt idx="1832">20000000</cx:pt>
          <cx:pt idx="1833">5600000</cx:pt>
          <cx:pt idx="1834">7000000</cx:pt>
          <cx:pt idx="1835">2000000</cx:pt>
          <cx:pt idx="1836">800000</cx:pt>
          <cx:pt idx="1837">1800000</cx:pt>
          <cx:pt idx="1838">5000000</cx:pt>
          <cx:pt idx="1839">100000000</cx:pt>
          <cx:pt idx="1840">20000000</cx:pt>
          <cx:pt idx="1841">6000000</cx:pt>
          <cx:pt idx="1842">50000000</cx:pt>
          <cx:pt idx="1843">38000000</cx:pt>
          <cx:pt idx="1844">24000000</cx:pt>
          <cx:pt idx="1845">9000000</cx:pt>
          <cx:pt idx="1846">5000000</cx:pt>
          <cx:pt idx="1847">3000000</cx:pt>
          <cx:pt idx="1848">3000000</cx:pt>
          <cx:pt idx="1849">40000000</cx:pt>
          <cx:pt idx="1850">6900000</cx:pt>
          <cx:pt idx="1851">75000000</cx:pt>
          <cx:pt idx="1852">46000</cx:pt>
          <cx:pt idx="1853">14000000</cx:pt>
          <cx:pt idx="1854">10000000</cx:pt>
          <cx:pt idx="1855">50000000</cx:pt>
          <cx:pt idx="1856">33000000</cx:pt>
          <cx:pt idx="1857">33000000</cx:pt>
          <cx:pt idx="1858">24000000</cx:pt>
          <cx:pt idx="1859">1200000</cx:pt>
          <cx:pt idx="1860">1000000</cx:pt>
          <cx:pt idx="1861">12000000</cx:pt>
          <cx:pt idx="1862">3000000</cx:pt>
          <cx:pt idx="1863">1500000</cx:pt>
          <cx:pt idx="1864">6000000</cx:pt>
          <cx:pt idx="1865">44000000</cx:pt>
          <cx:pt idx="1866">2500000</cx:pt>
          <cx:pt idx="1867">10000000</cx:pt>
          <cx:pt idx="1868">50000000</cx:pt>
          <cx:pt idx="1869">50000000</cx:pt>
          <cx:pt idx="1870">2700000</cx:pt>
          <cx:pt idx="1871">21500000</cx:pt>
          <cx:pt idx="1872">1500000</cx:pt>
          <cx:pt idx="1873">26000000</cx:pt>
          <cx:pt idx="1874">28000000</cx:pt>
          <cx:pt idx="1875">55000000</cx:pt>
          <cx:pt idx="1876">1000000</cx:pt>
          <cx:pt idx="1877">2000000</cx:pt>
          <cx:pt idx="1878">32000000</cx:pt>
          <cx:pt idx="1879">15000000</cx:pt>
          <cx:pt idx="1880">33000000</cx:pt>
          <cx:pt idx="1881">1000000</cx:pt>
          <cx:pt idx="1882">6000000</cx:pt>
          <cx:pt idx="1883">25000000</cx:pt>
          <cx:pt idx="1884">500000</cx:pt>
          <cx:pt idx="1885">15000000</cx:pt>
          <cx:pt idx="1886">590000</cx:pt>
          <cx:pt idx="1887">60000000</cx:pt>
          <cx:pt idx="1888">10000000</cx:pt>
          <cx:pt idx="1889">3000000</cx:pt>
          <cx:pt idx="1890">2000000</cx:pt>
          <cx:pt idx="1891">2600000</cx:pt>
          <cx:pt idx="1892">30000000</cx:pt>
          <cx:pt idx="1893">30000000</cx:pt>
          <cx:pt idx="1894">2000000</cx:pt>
          <cx:pt idx="1895">500000</cx:pt>
          <cx:pt idx="1896">5000000</cx:pt>
          <cx:pt idx="1897">7000000</cx:pt>
          <cx:pt idx="1898">700000</cx:pt>
          <cx:pt idx="1899">25100000</cx:pt>
          <cx:pt idx="1900">500000</cx:pt>
          <cx:pt idx="1901">850000</cx:pt>
          <cx:pt idx="1902">80000000</cx:pt>
          <cx:pt idx="1903">1300000</cx:pt>
          <cx:pt idx="1904">16000000</cx:pt>
          <cx:pt idx="1905">18000000</cx:pt>
          <cx:pt idx="1906">13500000</cx:pt>
          <cx:pt idx="1907">5000000</cx:pt>
          <cx:pt idx="1908">4000000</cx:pt>
          <cx:pt idx="1909">1100000</cx:pt>
          <cx:pt idx="1910">3000000</cx:pt>
          <cx:pt idx="1911">7000000</cx:pt>
          <cx:pt idx="1912">8000000</cx:pt>
          <cx:pt idx="1913">1000000</cx:pt>
          <cx:pt idx="1914">22000000</cx:pt>
          <cx:pt idx="1915">20000000</cx:pt>
          <cx:pt idx="1916">2600000</cx:pt>
          <cx:pt idx="1917">1700000</cx:pt>
          <cx:pt idx="1918">20000000</cx:pt>
          <cx:pt idx="1919">70000000</cx:pt>
          <cx:pt idx="1920">16000000</cx:pt>
          <cx:pt idx="1921">40000000</cx:pt>
          <cx:pt idx="1922">800000</cx:pt>
          <cx:pt idx="1923">10000000</cx:pt>
          <cx:pt idx="1924">6000000</cx:pt>
          <cx:pt idx="1925">50000000</cx:pt>
          <cx:pt idx="1927">60000000</cx:pt>
          <cx:pt idx="1928">100000000</cx:pt>
          <cx:pt idx="1929">500000</cx:pt>
          <cx:pt idx="1930">15000000</cx:pt>
          <cx:pt idx="1931">140000000</cx:pt>
          <cx:pt idx="1932">950000</cx:pt>
          <cx:pt idx="1933">6800000</cx:pt>
          <cx:pt idx="1934">4000000</cx:pt>
          <cx:pt idx="1935">5000000</cx:pt>
          <cx:pt idx="1936">50000000</cx:pt>
          <cx:pt idx="1937">14000</cx:pt>
          <cx:pt idx="1938">15000000</cx:pt>
          <cx:pt idx="1939">2000000</cx:pt>
          <cx:pt idx="1940">1000000</cx:pt>
          <cx:pt idx="1941">20000000</cx:pt>
          <cx:pt idx="1942">850000</cx:pt>
          <cx:pt idx="1943">560000</cx:pt>
          <cx:pt idx="1944">4000000</cx:pt>
          <cx:pt idx="1945">18500000</cx:pt>
          <cx:pt idx="1946">15000000</cx:pt>
          <cx:pt idx="1947">3000000</cx:pt>
          <cx:pt idx="1948">3000000</cx:pt>
          <cx:pt idx="1949">2000000</cx:pt>
          <cx:pt idx="1950">20000000</cx:pt>
          <cx:pt idx="1951">6000000</cx:pt>
          <cx:pt idx="1952">27000000</cx:pt>
          <cx:pt idx="1953">500000</cx:pt>
          <cx:pt idx="1954">26000000</cx:pt>
          <cx:pt idx="1955">10000000</cx:pt>
          <cx:pt idx="1956">1000000</cx:pt>
          <cx:pt idx="1957">500000</cx:pt>
          <cx:pt idx="1958">1300000</cx:pt>
          <cx:pt idx="1959">500000</cx:pt>
          <cx:pt idx="1960">500000</cx:pt>
          <cx:pt idx="1961">1500000</cx:pt>
          <cx:pt idx="1962">5000000</cx:pt>
          <cx:pt idx="1963">17000000</cx:pt>
          <cx:pt idx="1964">3300000</cx:pt>
          <cx:pt idx="1965">20000000</cx:pt>
          <cx:pt idx="1966">500000</cx:pt>
          <cx:pt idx="1967">500000</cx:pt>
          <cx:pt idx="1968">14000000</cx:pt>
          <cx:pt idx="1969">7000000</cx:pt>
          <cx:pt idx="1970">500000</cx:pt>
          <cx:pt idx="1971">1000000</cx:pt>
          <cx:pt idx="1972">9000000</cx:pt>
          <cx:pt idx="1973">600000</cx:pt>
          <cx:pt idx="1974">3500000</cx:pt>
          <cx:pt idx="1975">500000</cx:pt>
          <cx:pt idx="1976">500000</cx:pt>
          <cx:pt idx="1977">42000000</cx:pt>
          <cx:pt idx="1978">500000</cx:pt>
          <cx:pt idx="1979">500000</cx:pt>
          <cx:pt idx="1980">35000000</cx:pt>
          <cx:pt idx="1981">500000</cx:pt>
          <cx:pt idx="1982">1900000</cx:pt>
          <cx:pt idx="1983">500000</cx:pt>
          <cx:pt idx="1984">35000000</cx:pt>
          <cx:pt idx="1985">500000</cx:pt>
          <cx:pt idx="1986">16000000</cx:pt>
          <cx:pt idx="1987">500000</cx:pt>
          <cx:pt idx="1988">500000</cx:pt>
          <cx:pt idx="1989">32000000</cx:pt>
          <cx:pt idx="1990">1000000</cx:pt>
          <cx:pt idx="1991">900000</cx:pt>
          <cx:pt idx="1992">2000000</cx:pt>
          <cx:pt idx="1993">10000000</cx:pt>
          <cx:pt idx="1994">4000000</cx:pt>
          <cx:pt idx="1995">1000000</cx:pt>
          <cx:pt idx="1996">1000000</cx:pt>
          <cx:pt idx="1997">16000000</cx:pt>
          <cx:pt idx="1998">600000</cx:pt>
          <cx:pt idx="1999">600000</cx:pt>
          <cx:pt idx="2000">1000000</cx:pt>
          <cx:pt idx="2001">1300000</cx:pt>
          <cx:pt idx="2002">1200000</cx:pt>
          <cx:pt idx="2003">105000000</cx:pt>
          <cx:pt idx="2004">650000</cx:pt>
          <cx:pt idx="2005">80000000</cx:pt>
          <cx:pt idx="2006">80000000</cx:pt>
          <cx:pt idx="2007">6000000</cx:pt>
          <cx:pt idx="2008">3500000</cx:pt>
          <cx:pt idx="2009">800000</cx:pt>
          <cx:pt idx="2010">750000</cx:pt>
          <cx:pt idx="2011">17000000</cx:pt>
          <cx:pt idx="2012">1300000</cx:pt>
          <cx:pt idx="2013">5000000</cx:pt>
          <cx:pt idx="2014">85000000</cx:pt>
          <cx:pt idx="2015">4500000</cx:pt>
          <cx:pt idx="2016">750000</cx:pt>
          <cx:pt idx="2017">1700000</cx:pt>
          <cx:pt idx="2018">1000000</cx:pt>
          <cx:pt idx="2019">13000000</cx:pt>
          <cx:pt idx="2020">1000000</cx:pt>
          <cx:pt idx="2021">1000000</cx:pt>
          <cx:pt idx="2022">4800000</cx:pt>
          <cx:pt idx="2023">3700000</cx:pt>
          <cx:pt idx="2024">42000000</cx:pt>
          <cx:pt idx="2025">15000000</cx:pt>
          <cx:pt idx="2026">800000</cx:pt>
          <cx:pt idx="2027">24000000</cx:pt>
          <cx:pt idx="2028">3000000</cx:pt>
          <cx:pt idx="2029">11000000</cx:pt>
          <cx:pt idx="2030">1500000</cx:pt>
          <cx:pt idx="2031">7500000</cx:pt>
          <cx:pt idx="2032">7000000</cx:pt>
          <cx:pt idx="2033">900000</cx:pt>
          <cx:pt idx="2034">825000</cx:pt>
          <cx:pt idx="2035">3000000</cx:pt>
          <cx:pt idx="2036">18000000</cx:pt>
          <cx:pt idx="2037">7000000</cx:pt>
          <cx:pt idx="2038">1000000</cx:pt>
          <cx:pt idx="2039">2000000</cx:pt>
          <cx:pt idx="2040">900000</cx:pt>
          <cx:pt idx="2041">4500000</cx:pt>
          <cx:pt idx="2042">900000</cx:pt>
          <cx:pt idx="2043">1000000</cx:pt>
          <cx:pt idx="2044">2000000</cx:pt>
          <cx:pt idx="2045">1000000</cx:pt>
          <cx:pt idx="2046">48000000</cx:pt>
          <cx:pt idx="2047">930000</cx:pt>
          <cx:pt idx="2048">913000</cx:pt>
          <cx:pt idx="2049">18000000</cx:pt>
          <cx:pt idx="2050">1000000</cx:pt>
          <cx:pt idx="2051">1300000</cx:pt>
          <cx:pt idx="2052">950000</cx:pt>
          <cx:pt idx="2053">950000</cx:pt>
          <cx:pt idx="2054">1592000</cx:pt>
          <cx:pt idx="2055">16000000</cx:pt>
          <cx:pt idx="2056">25000000</cx:pt>
          <cx:pt idx="2057">5000000</cx:pt>
          <cx:pt idx="2058">1000000</cx:pt>
          <cx:pt idx="2059">1000000</cx:pt>
          <cx:pt idx="2060">1000000</cx:pt>
          <cx:pt idx="2061">989000</cx:pt>
          <cx:pt idx="2062">1000000</cx:pt>
          <cx:pt idx="2063">1000000</cx:pt>
          <cx:pt idx="2064">1000000</cx:pt>
          <cx:pt idx="2065">28000000</cx:pt>
          <cx:pt idx="2066">1000000</cx:pt>
          <cx:pt idx="2067">1000000</cx:pt>
          <cx:pt idx="2068">1000000</cx:pt>
          <cx:pt idx="2069">1000000</cx:pt>
          <cx:pt idx="2070">1000000</cx:pt>
          <cx:pt idx="2071">1000000</cx:pt>
          <cx:pt idx="2072">1000000</cx:pt>
          <cx:pt idx="2073">1000000</cx:pt>
          <cx:pt idx="2074">23000000</cx:pt>
          <cx:pt idx="2075">1100000</cx:pt>
          <cx:pt idx="2076">2000000</cx:pt>
          <cx:pt idx="2077">1500000</cx:pt>
          <cx:pt idx="2078">1500000</cx:pt>
          <cx:pt idx="2079">1400000</cx:pt>
          <cx:pt idx="2080">4000000</cx:pt>
          <cx:pt idx="2081">20000000</cx:pt>
          <cx:pt idx="2082">1500000</cx:pt>
          <cx:pt idx="2083">6000000</cx:pt>
          <cx:pt idx="2084">1200000</cx:pt>
          <cx:pt idx="2085">20000000</cx:pt>
          <cx:pt idx="2086">1500000</cx:pt>
          <cx:pt idx="2087">3000000</cx:pt>
          <cx:pt idx="2088">4000000</cx:pt>
          <cx:pt idx="2089">1200000</cx:pt>
          <cx:pt idx="2090">16000000</cx:pt>
          <cx:pt idx="2091">4500000</cx:pt>
          <cx:pt idx="2092">15000000</cx:pt>
          <cx:pt idx="2093">2500000</cx:pt>
          <cx:pt idx="2094">15000000</cx:pt>
          <cx:pt idx="2095">1500000</cx:pt>
          <cx:pt idx="2096">1250000</cx:pt>
          <cx:pt idx="2097">50000000</cx:pt>
          <cx:pt idx="2098">8000000</cx:pt>
          <cx:pt idx="2099">1288000</cx:pt>
          <cx:pt idx="2100">18000000</cx:pt>
          <cx:pt idx="2101">65000000</cx:pt>
          <cx:pt idx="2102">1500000</cx:pt>
          <cx:pt idx="2103">7000000</cx:pt>
          <cx:pt idx="2104">17000000</cx:pt>
          <cx:pt idx="2105">1500000</cx:pt>
          <cx:pt idx="2106">22000000</cx:pt>
          <cx:pt idx="2107">2500000</cx:pt>
          <cx:pt idx="2108">1500000</cx:pt>
          <cx:pt idx="2109">75000000</cx:pt>
          <cx:pt idx="2110">2000000</cx:pt>
          <cx:pt idx="2111">30000000</cx:pt>
          <cx:pt idx="2112">1400000</cx:pt>
          <cx:pt idx="2113">1500000</cx:pt>
          <cx:pt idx="2114">1400000</cx:pt>
          <cx:pt idx="2115">48000000</cx:pt>
          <cx:pt idx="2116">4000000</cx:pt>
          <cx:pt idx="2117">1400000</cx:pt>
          <cx:pt idx="2118">5300000</cx:pt>
          <cx:pt idx="2119">1420000</cx:pt>
          <cx:pt idx="2120">2400000</cx:pt>
          <cx:pt idx="2121">55000000</cx:pt>
          <cx:pt idx="2122">1900000</cx:pt>
          <cx:pt idx="2123">40000000</cx:pt>
          <cx:pt idx="2124">6000000</cx:pt>
          <cx:pt idx="2125">56000000</cx:pt>
          <cx:pt idx="2126">25000000</cx:pt>
          <cx:pt idx="2127">145000000</cx:pt>
          <cx:pt idx="2128">1500000</cx:pt>
          <cx:pt idx="2129">13000000</cx:pt>
          <cx:pt idx="2130">1500000</cx:pt>
          <cx:pt idx="2131">1500000</cx:pt>
          <cx:pt idx="2132">2300000</cx:pt>
          <cx:pt idx="2133">10000000</cx:pt>
          <cx:pt idx="2134">2800000</cx:pt>
          <cx:pt idx="2135">7000000</cx:pt>
          <cx:pt idx="2136">1600000</cx:pt>
          <cx:pt idx="2137">4000000</cx:pt>
          <cx:pt idx="2138">35000000</cx:pt>
          <cx:pt idx="2139">2000000</cx:pt>
          <cx:pt idx="2140">2000000</cx:pt>
          <cx:pt idx="2141">6000000</cx:pt>
          <cx:pt idx="2142">35000000</cx:pt>
          <cx:pt idx="2143">1650000</cx:pt>
          <cx:pt idx="2144">8000000</cx:pt>
          <cx:pt idx="2145">4000000</cx:pt>
          <cx:pt idx="2146">14000000</cx:pt>
          <cx:pt idx="2147">2000000</cx:pt>
          <cx:pt idx="2148">50000000</cx:pt>
          <cx:pt idx="2149">12500000</cx:pt>
          <cx:pt idx="2150">5000000</cx:pt>
          <cx:pt idx="2151">3000000</cx:pt>
          <cx:pt idx="2152">1800000</cx:pt>
          <cx:pt idx="2153">1800000</cx:pt>
          <cx:pt idx="2154">12000000</cx:pt>
          <cx:pt idx="2155">2000000</cx:pt>
          <cx:pt idx="2156">6500000</cx:pt>
          <cx:pt idx="2157">2200000</cx:pt>
          <cx:pt idx="2158">40000000</cx:pt>
          <cx:pt idx="2159">11000000</cx:pt>
          <cx:pt idx="2160">50000000</cx:pt>
          <cx:pt idx="2161">5500000</cx:pt>
          <cx:pt idx="2162">2000000</cx:pt>
          <cx:pt idx="2163">10000000</cx:pt>
          <cx:pt idx="2164">16000000</cx:pt>
          <cx:pt idx="2165">40000000</cx:pt>
          <cx:pt idx="2166">2000000</cx:pt>
          <cx:pt idx="2167">5000000</cx:pt>
          <cx:pt idx="2168">2000000</cx:pt>
          <cx:pt idx="2169">40000000</cx:pt>
          <cx:pt idx="2170">20000000</cx:pt>
          <cx:pt idx="2171">10000000</cx:pt>
          <cx:pt idx="2172">15000000</cx:pt>
          <cx:pt idx="2173">2000000</cx:pt>
          <cx:pt idx="2174">5000000</cx:pt>
          <cx:pt idx="2175">2500000</cx:pt>
          <cx:pt idx="2176">15000000</cx:pt>
          <cx:pt idx="2177">3000000</cx:pt>
          <cx:pt idx="2178">15000000</cx:pt>
          <cx:pt idx="2179">2000000</cx:pt>
          <cx:pt idx="2180">2000000</cx:pt>
          <cx:pt idx="2181">2000000</cx:pt>
          <cx:pt idx="2182">2000000</cx:pt>
          <cx:pt idx="2183">2000000</cx:pt>
          <cx:pt idx="2184">2000000</cx:pt>
          <cx:pt idx="2185">2000000</cx:pt>
          <cx:pt idx="2186">2000000</cx:pt>
          <cx:pt idx="2187">2000000</cx:pt>
          <cx:pt idx="2188">16000000</cx:pt>
          <cx:pt idx="2189">13000000</cx:pt>
          <cx:pt idx="2190">28000000</cx:pt>
          <cx:pt idx="2191">15600000</cx:pt>
          <cx:pt idx="2192">27000000</cx:pt>
          <cx:pt idx="2193">16000000</cx:pt>
          <cx:pt idx="2194">2200000</cx:pt>
          <cx:pt idx="2195">2100000</cx:pt>
          <cx:pt idx="2196">2500000</cx:pt>
          <cx:pt idx="2197">20000000</cx:pt>
          <cx:pt idx="2198">20000000</cx:pt>
          <cx:pt idx="2199">15000000</cx:pt>
          <cx:pt idx="2200">55000000</cx:pt>
          <cx:pt idx="2201">22000000</cx:pt>
          <cx:pt idx="2202">10000000</cx:pt>
          <cx:pt idx="2203">23000000</cx:pt>
          <cx:pt idx="2204">40000000</cx:pt>
          <cx:pt idx="2205">2450000</cx:pt>
          <cx:pt idx="2206">7000000</cx:pt>
          <cx:pt idx="2207">5000000</cx:pt>
          <cx:pt idx="2208">2300000</cx:pt>
          <cx:pt idx="2209">3000000</cx:pt>
          <cx:pt idx="2210">15000000</cx:pt>
          <cx:pt idx="2211">10000000</cx:pt>
          <cx:pt idx="2212">2500000</cx:pt>
          <cx:pt idx="2213">7500000</cx:pt>
          <cx:pt idx="2214">2500000</cx:pt>
          <cx:pt idx="2215">2500000</cx:pt>
          <cx:pt idx="2216">6000000</cx:pt>
          <cx:pt idx="2217">2500000</cx:pt>
          <cx:pt idx="2218">10000000</cx:pt>
          <cx:pt idx="2219">2500000</cx:pt>
          <cx:pt idx="2220">10000000</cx:pt>
          <cx:pt idx="2221">18000000</cx:pt>
          <cx:pt idx="2222">40000000</cx:pt>
          <cx:pt idx="2223">50000000</cx:pt>
          <cx:pt idx="2224">15000000</cx:pt>
          <cx:pt idx="2225">8500000</cx:pt>
          <cx:pt idx="2226">20000000</cx:pt>
          <cx:pt idx="2227">35000000</cx:pt>
          <cx:pt idx="2228">20000000</cx:pt>
          <cx:pt idx="2229">9500000</cx:pt>
          <cx:pt idx="2230">6500000</cx:pt>
          <cx:pt idx="2231">2500000</cx:pt>
          <cx:pt idx="2232">25000000</cx:pt>
          <cx:pt idx="2233">5600000</cx:pt>
          <cx:pt idx="2234">5000000</cx:pt>
          <cx:pt idx="2235">2600000</cx:pt>
          <cx:pt idx="2236">14000000</cx:pt>
          <cx:pt idx="2237">6000000</cx:pt>
          <cx:pt idx="2238">3000000</cx:pt>
          <cx:pt idx="2239">2700000</cx:pt>
          <cx:pt idx="2240">3500000</cx:pt>
          <cx:pt idx="2241">2627000</cx:pt>
          <cx:pt idx="2242">40000000</cx:pt>
          <cx:pt idx="2243">22000000</cx:pt>
          <cx:pt idx="2244">4000000</cx:pt>
          <cx:pt idx="2245">2686585</cx:pt>
          <cx:pt idx="2246">3000000</cx:pt>
          <cx:pt idx="2247">4200000</cx:pt>
          <cx:pt idx="2248">22000000</cx:pt>
          <cx:pt idx="2249">18000000</cx:pt>
          <cx:pt idx="2250">6000000</cx:pt>
          <cx:pt idx="2251">26000000</cx:pt>
          <cx:pt idx="2252">5000000</cx:pt>
          <cx:pt idx="2253">15000000</cx:pt>
          <cx:pt idx="2254">14000000</cx:pt>
          <cx:pt idx="2255">3000000</cx:pt>
          <cx:pt idx="2256">25000000</cx:pt>
          <cx:pt idx="2257">38000000</cx:pt>
          <cx:pt idx="2258">18000000</cx:pt>
          <cx:pt idx="2259">7300000</cx:pt>
          <cx:pt idx="2260">3400000</cx:pt>
          <cx:pt idx="2261">50000000</cx:pt>
          <cx:pt idx="2262">20000000</cx:pt>
          <cx:pt idx="2263">40000000</cx:pt>
          <cx:pt idx="2264">3000000</cx:pt>
          <cx:pt idx="2265">100000000</cx:pt>
          <cx:pt idx="2266">6000000</cx:pt>
          <cx:pt idx="2267">3000000</cx:pt>
          <cx:pt idx="2268">3000000</cx:pt>
          <cx:pt idx="2269">8000000</cx:pt>
          <cx:pt idx="2270">4700000</cx:pt>
          <cx:pt idx="2271">3000000</cx:pt>
          <cx:pt idx="2272">3000000</cx:pt>
          <cx:pt idx="2273">3000000</cx:pt>
          <cx:pt idx="2274">3000000</cx:pt>
          <cx:pt idx="2275">10000000</cx:pt>
          <cx:pt idx="2276">50000000</cx:pt>
          <cx:pt idx="2277">5000000</cx:pt>
          <cx:pt idx="2278">13000000</cx:pt>
          <cx:pt idx="2279">38000000</cx:pt>
          <cx:pt idx="2280">19000000</cx:pt>
          <cx:pt idx="2281">4000000</cx:pt>
          <cx:pt idx="2282">10000000</cx:pt>
          <cx:pt idx="2283">3800000</cx:pt>
          <cx:pt idx="2284">4000000</cx:pt>
          <cx:pt idx="2285">18000000</cx:pt>
          <cx:pt idx="2286">8700000</cx:pt>
          <cx:pt idx="2287">3850000</cx:pt>
          <cx:pt idx="2288">21000000</cx:pt>
          <cx:pt idx="2289">7500000</cx:pt>
          <cx:pt idx="2290">5000000</cx:pt>
          <cx:pt idx="2291">3500000</cx:pt>
          <cx:pt idx="2292">60000000</cx:pt>
          <cx:pt idx="2293">8000000</cx:pt>
          <cx:pt idx="2294">30000000</cx:pt>
          <cx:pt idx="2295">40000000</cx:pt>
          <cx:pt idx="2296">7500000</cx:pt>
          <cx:pt idx="2297">10000000</cx:pt>
          <cx:pt idx="2298">15000000</cx:pt>
          <cx:pt idx="2299">3500000</cx:pt>
          <cx:pt idx="2300">6000000</cx:pt>
          <cx:pt idx="2301">3400000</cx:pt>
          <cx:pt idx="2302">35000000</cx:pt>
          <cx:pt idx="2303">3500000</cx:pt>
          <cx:pt idx="2304">4000000</cx:pt>
          <cx:pt idx="2305">3440000</cx:pt>
          <cx:pt idx="2306">25000000</cx:pt>
          <cx:pt idx="2307">4000000</cx:pt>
          <cx:pt idx="2308">3500000</cx:pt>
          <cx:pt idx="2309">12500000</cx:pt>
          <cx:pt idx="2310">30000000</cx:pt>
          <cx:pt idx="2311">10000000</cx:pt>
          <cx:pt idx="2312">5000000</cx:pt>
          <cx:pt idx="2313">130000000</cx:pt>
          <cx:pt idx="2314">60000000</cx:pt>
          <cx:pt idx="2315">8550000</cx:pt>
          <cx:pt idx="2316">4000000</cx:pt>
          <cx:pt idx="2317">14000000</cx:pt>
          <cx:pt idx="2318">4000000</cx:pt>
          <cx:pt idx="2319">4000000</cx:pt>
          <cx:pt idx="2320">4500000</cx:pt>
          <cx:pt idx="2321">110000000</cx:pt>
          <cx:pt idx="2322">8000000</cx:pt>
          <cx:pt idx="2323">3800000</cx:pt>
          <cx:pt idx="2324">39000000</cx:pt>
          <cx:pt idx="2325">4825000</cx:pt>
          <cx:pt idx="2326">40000000</cx:pt>
          <cx:pt idx="2327">28000000</cx:pt>
          <cx:pt idx="2328">70000000</cx:pt>
          <cx:pt idx="2329">20000000</cx:pt>
          <cx:pt idx="2330">4000000</cx:pt>
          <cx:pt idx="2331">4500000</cx:pt>
          <cx:pt idx="2332">3800000</cx:pt>
          <cx:pt idx="2333">3800000</cx:pt>
          <cx:pt idx="2334">4500000</cx:pt>
          <cx:pt idx="2335">6000000</cx:pt>
          <cx:pt idx="2336">10000000</cx:pt>
          <cx:pt idx="2337">3800000</cx:pt>
          <cx:pt idx="2338">10000000</cx:pt>
          <cx:pt idx="2339">4000000</cx:pt>
          <cx:pt idx="2340">4000000</cx:pt>
          <cx:pt idx="2341">15000000</cx:pt>
          <cx:pt idx="2342">4000000</cx:pt>
          <cx:pt idx="2343">12000000</cx:pt>
          <cx:pt idx="2344">6000000</cx:pt>
          <cx:pt idx="2345">4000000</cx:pt>
          <cx:pt idx="2346">5000000</cx:pt>
          <cx:pt idx="2347">5000000</cx:pt>
          <cx:pt idx="2348">6000000</cx:pt>
          <cx:pt idx="2349">5000000</cx:pt>
          <cx:pt idx="2350">10000000</cx:pt>
          <cx:pt idx="2351">37000000</cx:pt>
          <cx:pt idx="2352">6000000</cx:pt>
          <cx:pt idx="2353">4000000</cx:pt>
          <cx:pt idx="2354">4000000</cx:pt>
          <cx:pt idx="2355">4000000</cx:pt>
          <cx:pt idx="2356">4000000</cx:pt>
          <cx:pt idx="2357">4000000</cx:pt>
          <cx:pt idx="2358">60000000</cx:pt>
          <cx:pt idx="2359">4800000</cx:pt>
          <cx:pt idx="2360">16000000</cx:pt>
          <cx:pt idx="2361">8500000</cx:pt>
          <cx:pt idx="2362">23000000</cx:pt>
          <cx:pt idx="2363">33000000</cx:pt>
          <cx:pt idx="2364">12000000</cx:pt>
          <cx:pt idx="2365">4600000</cx:pt>
          <cx:pt idx="2366">90000000</cx:pt>
          <cx:pt idx="2367">9000000</cx:pt>
          <cx:pt idx="2368">4600000</cx:pt>
          <cx:pt idx="2369">7217600</cx:pt>
          <cx:pt idx="2370">20000000</cx:pt>
          <cx:pt idx="2371">5500000</cx:pt>
          <cx:pt idx="2372">6500000</cx:pt>
          <cx:pt idx="2373">15000000</cx:pt>
          <cx:pt idx="2374">8200000</cx:pt>
          <cx:pt idx="2375">8000000</cx:pt>
          <cx:pt idx="2376">20000000</cx:pt>
          <cx:pt idx="2377">17000000</cx:pt>
          <cx:pt idx="2378">35000000</cx:pt>
          <cx:pt idx="2379">9000000</cx:pt>
          <cx:pt idx="2380">35000000</cx:pt>
          <cx:pt idx="2381">23000000</cx:pt>
          <cx:pt idx="2382">42000000</cx:pt>
          <cx:pt idx="2383">7400000</cx:pt>
          <cx:pt idx="2384">4500000</cx:pt>
          <cx:pt idx="2385">6500000</cx:pt>
          <cx:pt idx="2386">5250000</cx:pt>
          <cx:pt idx="2387">27000000</cx:pt>
          <cx:pt idx="2388">27000000</cx:pt>
          <cx:pt idx="2389">15000000</cx:pt>
          <cx:pt idx="2390">18000000</cx:pt>
          <cx:pt idx="2391">10000000</cx:pt>
          <cx:pt idx="2392">30000000</cx:pt>
          <cx:pt idx="2393">20000000</cx:pt>
          <cx:pt idx="2394">15000000</cx:pt>
          <cx:pt idx="2395">8000000</cx:pt>
          <cx:pt idx="2396">15000000</cx:pt>
          <cx:pt idx="2397">20000000</cx:pt>
          <cx:pt idx="2398">14000000</cx:pt>
          <cx:pt idx="2399">18000000</cx:pt>
          <cx:pt idx="2400">7000000</cx:pt>
          <cx:pt idx="2401">100000000</cx:pt>
          <cx:pt idx="2402">5000000</cx:pt>
          <cx:pt idx="2403">35000000</cx:pt>
          <cx:pt idx="2404">5000000</cx:pt>
          <cx:pt idx="2405">21000000</cx:pt>
          <cx:pt idx="2406">5000000</cx:pt>
          <cx:pt idx="2407">16500000</cx:pt>
          <cx:pt idx="2408">85000000</cx:pt>
          <cx:pt idx="2409">79000000</cx:pt>
          <cx:pt idx="2410">7000000</cx:pt>
          <cx:pt idx="2411">5000000</cx:pt>
          <cx:pt idx="2412">5000000</cx:pt>
          <cx:pt idx="2413">5000000</cx:pt>
          <cx:pt idx="2414">137000000</cx:pt>
          <cx:pt idx="2415">5000000</cx:pt>
          <cx:pt idx="2416">60000000</cx:pt>
          <cx:pt idx="2417">35000000</cx:pt>
          <cx:pt idx="2418">30000000</cx:pt>
          <cx:pt idx="2419">8000000</cx:pt>
          <cx:pt idx="2420">5000000</cx:pt>
          <cx:pt idx="2421">7000000</cx:pt>
          <cx:pt idx="2422">5000000</cx:pt>
          <cx:pt idx="2423">8000000</cx:pt>
          <cx:pt idx="2424">70000000</cx:pt>
          <cx:pt idx="2425">10000000</cx:pt>
          <cx:pt idx="2426">12000000</cx:pt>
          <cx:pt idx="2427">55000000</cx:pt>
          <cx:pt idx="2428">15000000</cx:pt>
          <cx:pt idx="2429">60000000</cx:pt>
          <cx:pt idx="2430">49000000</cx:pt>
          <cx:pt idx="2431">7000000</cx:pt>
          <cx:pt idx="2432">13000000</cx:pt>
          <cx:pt idx="2433">6000000</cx:pt>
          <cx:pt idx="2434">10818775</cx:pt>
          <cx:pt idx="2435">26000000</cx:pt>
          <cx:pt idx="2436">6000000</cx:pt>
          <cx:pt idx="2437">57000000</cx:pt>
          <cx:pt idx="2438">7000000</cx:pt>
          <cx:pt idx="2439">12000000</cx:pt>
          <cx:pt idx="2440">19000000</cx:pt>
          <cx:pt idx="2441">7000000</cx:pt>
          <cx:pt idx="2442">50000000</cx:pt>
          <cx:pt idx="2443">7000000</cx:pt>
          <cx:pt idx="2444">17000000</cx:pt>
          <cx:pt idx="2445">65000000</cx:pt>
          <cx:pt idx="2446">5500000</cx:pt>
          <cx:pt idx="2447">6500000</cx:pt>
          <cx:pt idx="2448">5500000</cx:pt>
          <cx:pt idx="2449">7300000</cx:pt>
          <cx:pt idx="2450">25530000</cx:pt>
          <cx:pt idx="2451">27000000</cx:pt>
          <cx:pt idx="2452">50000000</cx:pt>
          <cx:pt idx="2453">5600000</cx:pt>
          <cx:pt idx="2454">6000000</cx:pt>
          <cx:pt idx="2455">15000000</cx:pt>
          <cx:pt idx="2456">6000000</cx:pt>
          <cx:pt idx="2457">7000000</cx:pt>
          <cx:pt idx="2458">57000000</cx:pt>
          <cx:pt idx="2459">20000000</cx:pt>
          <cx:pt idx="2460">10000000</cx:pt>
          <cx:pt idx="2461">8000000</cx:pt>
          <cx:pt idx="2462">64000000</cx:pt>
          <cx:pt idx="2463">10000000</cx:pt>
          <cx:pt idx="2464">9000000</cx:pt>
          <cx:pt idx="2465">6500000</cx:pt>
          <cx:pt idx="2466">15000000</cx:pt>
          <cx:pt idx="2467">6000000</cx:pt>
          <cx:pt idx="2468">6000000</cx:pt>
          <cx:pt idx="2469">15000000</cx:pt>
          <cx:pt idx="2470">6000000</cx:pt>
          <cx:pt idx="2471">30000000</cx:pt>
          <cx:pt idx="2472">7000000</cx:pt>
          <cx:pt idx="2473">6000000</cx:pt>
          <cx:pt idx="2474">43000000</cx:pt>
          <cx:pt idx="2475">6000000</cx:pt>
          <cx:pt idx="2476">8000000</cx:pt>
          <cx:pt idx="2477">35000000</cx:pt>
          <cx:pt idx="2478">20000000</cx:pt>
          <cx:pt idx="2479">9000000</cx:pt>
          <cx:pt idx="2480">12000000</cx:pt>
          <cx:pt idx="2481">40000000</cx:pt>
          <cx:pt idx="2482">6200000</cx:pt>
          <cx:pt idx="2483">7200000</cx:pt>
          <cx:pt idx="2484">40000000</cx:pt>
          <cx:pt idx="2485">25000000</cx:pt>
          <cx:pt idx="2486">20000000</cx:pt>
          <cx:pt idx="2487">11000000</cx:pt>
          <cx:pt idx="2488">20000000</cx:pt>
          <cx:pt idx="2489">8000000</cx:pt>
          <cx:pt idx="2490">60000000</cx:pt>
          <cx:pt idx="2491">95000000</cx:pt>
          <cx:pt idx="2492">15000000</cx:pt>
          <cx:pt idx="2493">35000000</cx:pt>
          <cx:pt idx="2494">20000000</cx:pt>
          <cx:pt idx="2495">8000000</cx:pt>
          <cx:pt idx="2496">9200000</cx:pt>
          <cx:pt idx="2497">20000000</cx:pt>
          <cx:pt idx="2498">13000000</cx:pt>
          <cx:pt idx="2499">6500000</cx:pt>
          <cx:pt idx="2500">10000000</cx:pt>
          <cx:pt idx="2501">6500000</cx:pt>
          <cx:pt idx="2502">6500000</cx:pt>
          <cx:pt idx="2503">13500000</cx:pt>
          <cx:pt idx="2504">12000000</cx:pt>
          <cx:pt idx="2505">7000000</cx:pt>
          <cx:pt idx="2506">7000000</cx:pt>
          <cx:pt idx="2507">40000000</cx:pt>
          <cx:pt idx="2508">75000000</cx:pt>
          <cx:pt idx="2509">7000000</cx:pt>
          <cx:pt idx="2510">20000000</cx:pt>
          <cx:pt idx="2511">20000000</cx:pt>
          <cx:pt idx="2512">7000000</cx:pt>
          <cx:pt idx="2513">15000000</cx:pt>
          <cx:pt idx="2514">45000000</cx:pt>
          <cx:pt idx="2515">29000000</cx:pt>
          <cx:pt idx="2516">68000000</cx:pt>
          <cx:pt idx="2517">20000000</cx:pt>
          <cx:pt idx="2518">10000000</cx:pt>
          <cx:pt idx="2519">6800000</cx:pt>
          <cx:pt idx="2520">13000000</cx:pt>
          <cx:pt idx="2521">7000000</cx:pt>
          <cx:pt idx="2522">8495000</cx:pt>
          <cx:pt idx="2523">80000000</cx:pt>
          <cx:pt idx="2524">20000000</cx:pt>
          <cx:pt idx="2525">6800000</cx:pt>
          <cx:pt idx="2526">30000000</cx:pt>
          <cx:pt idx="2527">10000000</cx:pt>
          <cx:pt idx="2528">7000000</cx:pt>
          <cx:pt idx="2529">31000000</cx:pt>
          <cx:pt idx="2530">16000000</cx:pt>
          <cx:pt idx="2531">23000000</cx:pt>
          <cx:pt idx="2532">37000000</cx:pt>
          <cx:pt idx="2533">15000000</cx:pt>
          <cx:pt idx="2534">8000000</cx:pt>
          <cx:pt idx="2535">30000000</cx:pt>
          <cx:pt idx="2536">35000000</cx:pt>
          <cx:pt idx="2537">10000000</cx:pt>
          <cx:pt idx="2538">7000000</cx:pt>
          <cx:pt idx="2539">10000000</cx:pt>
          <cx:pt idx="2540">66000000</cx:pt>
          <cx:pt idx="2541">12000000</cx:pt>
          <cx:pt idx="2542">7000000</cx:pt>
          <cx:pt idx="2543">92000000</cx:pt>
          <cx:pt idx="2544">35000000</cx:pt>
          <cx:pt idx="2545">24000000</cx:pt>
          <cx:pt idx="2546">12000000</cx:pt>
          <cx:pt idx="2547">12000000</cx:pt>
          <cx:pt idx="2548">12000000</cx:pt>
          <cx:pt idx="2549">9600000</cx:pt>
          <cx:pt idx="2550">13000000</cx:pt>
          <cx:pt idx="2551">40000000</cx:pt>
          <cx:pt idx="2552">40000000</cx:pt>
          <cx:pt idx="2553">25000000</cx:pt>
          <cx:pt idx="2554">23000000</cx:pt>
          <cx:pt idx="2555">23000000</cx:pt>
          <cx:pt idx="2556">7900000</cx:pt>
          <cx:pt idx="2557">15000000</cx:pt>
          <cx:pt idx="2558">11000000</cx:pt>
          <cx:pt idx="2559">25000000</cx:pt>
          <cx:pt idx="2560">12000000</cx:pt>
          <cx:pt idx="2561">7500000</cx:pt>
          <cx:pt idx="2562">70000000</cx:pt>
          <cx:pt idx="2563">20000000</cx:pt>
          <cx:pt idx="2564">110000000</cx:pt>
          <cx:pt idx="2565">8000000</cx:pt>
          <cx:pt idx="2566">15000000</cx:pt>
          <cx:pt idx="2567">8000000</cx:pt>
          <cx:pt idx="2568">9000000</cx:pt>
          <cx:pt idx="2569">30000000</cx:pt>
          <cx:pt idx="2570">30000000</cx:pt>
          <cx:pt idx="2571">80000000</cx:pt>
          <cx:pt idx="2572">130000000</cx:pt>
          <cx:pt idx="2573">18000000</cx:pt>
          <cx:pt idx="2574">17000000</cx:pt>
          <cx:pt idx="2575">20000000</cx:pt>
          <cx:pt idx="2576">8000000</cx:pt>
          <cx:pt idx="2577">8000000</cx:pt>
          <cx:pt idx="2578">10000000</cx:pt>
          <cx:pt idx="2579">70000000</cx:pt>
          <cx:pt idx="2580">8000000</cx:pt>
          <cx:pt idx="2581">8000000</cx:pt>
          <cx:pt idx="2582">24000000</cx:pt>
          <cx:pt idx="2583">17000000</cx:pt>
          <cx:pt idx="2584">28000000</cx:pt>
          <cx:pt idx="2585">15500000</cx:pt>
          <cx:pt idx="2586">22000000</cx:pt>
          <cx:pt idx="2587">15000000</cx:pt>
          <cx:pt idx="2588">53000000</cx:pt>
          <cx:pt idx="2589">10000000</cx:pt>
          <cx:pt idx="2590">20000000</cx:pt>
          <cx:pt idx="2591">8000000</cx:pt>
          <cx:pt idx="2592">8000000</cx:pt>
          <cx:pt idx="2593">25000000</cx:pt>
          <cx:pt idx="2594">8000000</cx:pt>
          <cx:pt idx="2595">8000000</cx:pt>
          <cx:pt idx="2596">25000000</cx:pt>
          <cx:pt idx="2597">10000000</cx:pt>
          <cx:pt idx="2598">11000000</cx:pt>
          <cx:pt idx="2599">18500000</cx:pt>
          <cx:pt idx="2600">8000000</cx:pt>
          <cx:pt idx="2601">9000000</cx:pt>
          <cx:pt idx="2602">11000000</cx:pt>
          <cx:pt idx="2603">12000000</cx:pt>
          <cx:pt idx="2604">13000000</cx:pt>
          <cx:pt idx="2605">13500000</cx:pt>
          <cx:pt idx="2606">9000000</cx:pt>
          <cx:pt idx="2607">25000000</cx:pt>
          <cx:pt idx="2608">12000000</cx:pt>
          <cx:pt idx="2609">10000000</cx:pt>
          <cx:pt idx="2610">135000000</cx:pt>
          <cx:pt idx="2611">13000000</cx:pt>
          <cx:pt idx="2612">95000000</cx:pt>
          <cx:pt idx="2613">9000000</cx:pt>
          <cx:pt idx="2614">58000000</cx:pt>
          <cx:pt idx="2615">13000000</cx:pt>
          <cx:pt idx="2616">40000000</cx:pt>
          <cx:pt idx="2617">30000000</cx:pt>
          <cx:pt idx="2618">11000000</cx:pt>
          <cx:pt idx="2619">35000000</cx:pt>
          <cx:pt idx="2620">50000000</cx:pt>
          <cx:pt idx="2621">11000000</cx:pt>
          <cx:pt idx="2622">30000000</cx:pt>
          <cx:pt idx="2623">20000000</cx:pt>
          <cx:pt idx="2624">11500000</cx:pt>
          <cx:pt idx="2625">10000000</cx:pt>
          <cx:pt idx="2626">17000000</cx:pt>
          <cx:pt idx="2627">8500000</cx:pt>
          <cx:pt idx="2628">75000000</cx:pt>
          <cx:pt idx="2629">10000000</cx:pt>
          <cx:pt idx="2630">8500000</cx:pt>
          <cx:pt idx="2631">8400000</cx:pt>
          <cx:pt idx="2632">22000000</cx:pt>
          <cx:pt idx="2633">35000000</cx:pt>
          <cx:pt idx="2634">50000000</cx:pt>
          <cx:pt idx="2635">200000000</cx:pt>
          <cx:pt idx="2636">109000000</cx:pt>
          <cx:pt idx="2637">30000000</cx:pt>
          <cx:pt idx="2638">15000000</cx:pt>
          <cx:pt idx="2639">39000000</cx:pt>
          <cx:pt idx="2640">15000000</cx:pt>
          <cx:pt idx="2641">12800000</cx:pt>
          <cx:pt idx="2642">9000000</cx:pt>
          <cx:pt idx="2643">8900000</cx:pt>
          <cx:pt idx="2644">10000000</cx:pt>
          <cx:pt idx="2645">10000000</cx:pt>
          <cx:pt idx="2646">50000000</cx:pt>
          <cx:pt idx="2647">25000000</cx:pt>
          <cx:pt idx="2648">20000000</cx:pt>
          <cx:pt idx="2649">12000000</cx:pt>
          <cx:pt idx="2650">25000000</cx:pt>
          <cx:pt idx="2651">9000000</cx:pt>
          <cx:pt idx="2652">65000000</cx:pt>
          <cx:pt idx="2653">209000000</cx:pt>
          <cx:pt idx="2654">45000000</cx:pt>
          <cx:pt idx="2655">250000000</cx:pt>
          <cx:pt idx="2656">10000000</cx:pt>
          <cx:pt idx="2657">19000000</cx:pt>
          <cx:pt idx="2658">60000000</cx:pt>
          <cx:pt idx="2659">20000000</cx:pt>
          <cx:pt idx="2660">25000000</cx:pt>
          <cx:pt idx="2661">9000000</cx:pt>
          <cx:pt idx="2662">10000000</cx:pt>
          <cx:pt idx="2663">9000000</cx:pt>
          <cx:pt idx="2664">15000000</cx:pt>
          <cx:pt idx="2665">26000000</cx:pt>
          <cx:pt idx="2666">40000000</cx:pt>
          <cx:pt idx="2667">11000000</cx:pt>
          <cx:pt idx="2668">40000000</cx:pt>
          <cx:pt idx="2669">30000000</cx:pt>
          <cx:pt idx="2670">50000000</cx:pt>
          <cx:pt idx="2671">10000000</cx:pt>
          <cx:pt idx="2672">10000000</cx:pt>
          <cx:pt idx="2673">35000000</cx:pt>
          <cx:pt idx="2674">10000000</cx:pt>
          <cx:pt idx="2675">35000000</cx:pt>
          <cx:pt idx="2676">60000000</cx:pt>
          <cx:pt idx="2677">60000000</cx:pt>
          <cx:pt idx="2678">22000000</cx:pt>
          <cx:pt idx="2679">85000000</cx:pt>
          <cx:pt idx="2680">88000000</cx:pt>
          <cx:pt idx="2681">18000000</cx:pt>
          <cx:pt idx="2682">14000000</cx:pt>
          <cx:pt idx="2683">63000000</cx:pt>
          <cx:pt idx="2684">15000000</cx:pt>
          <cx:pt idx="2685">26000000</cx:pt>
          <cx:pt idx="2686">65000000</cx:pt>
          <cx:pt idx="2687">45000000</cx:pt>
          <cx:pt idx="2688">10000000</cx:pt>
          <cx:pt idx="2689">10000000</cx:pt>
          <cx:pt idx="2690">20000000</cx:pt>
          <cx:pt idx="2691">9500000</cx:pt>
          <cx:pt idx="2692">20000000</cx:pt>
          <cx:pt idx="2693">60000000</cx:pt>
          <cx:pt idx="2694">20000000</cx:pt>
          <cx:pt idx="2695">10000000</cx:pt>
          <cx:pt idx="2696">18000000</cx:pt>
          <cx:pt idx="2697">10000000</cx:pt>
          <cx:pt idx="2698">9600000</cx:pt>
          <cx:pt idx="2699">22000000</cx:pt>
          <cx:pt idx="2700">10000000</cx:pt>
          <cx:pt idx="2701">10000000</cx:pt>
          <cx:pt idx="2702">52000000</cx:pt>
          <cx:pt idx="2703">10000000</cx:pt>
          <cx:pt idx="2704">12000000</cx:pt>
          <cx:pt idx="2705">10000000</cx:pt>
          <cx:pt idx="2706">15000000</cx:pt>
          <cx:pt idx="2707">14000000</cx:pt>
          <cx:pt idx="2708">58000000</cx:pt>
          <cx:pt idx="2709">35000000</cx:pt>
          <cx:pt idx="2710">22000000</cx:pt>
          <cx:pt idx="2711">10000000</cx:pt>
          <cx:pt idx="2712">12000000</cx:pt>
          <cx:pt idx="2713">15000000</cx:pt>
          <cx:pt idx="2714">40000000</cx:pt>
          <cx:pt idx="2715">60000000</cx:pt>
          <cx:pt idx="2716">36000000</cx:pt>
          <cx:pt idx="2717">13000000</cx:pt>
          <cx:pt idx="2718">10000000</cx:pt>
          <cx:pt idx="2719">10000000</cx:pt>
          <cx:pt idx="2720">35000000</cx:pt>
          <cx:pt idx="2721">25000000</cx:pt>
          <cx:pt idx="2722">12000000</cx:pt>
          <cx:pt idx="2723">60000000</cx:pt>
          <cx:pt idx="2724">15000000</cx:pt>
          <cx:pt idx="2725">10000000</cx:pt>
          <cx:pt idx="2726">23000000</cx:pt>
          <cx:pt idx="2727">10000000</cx:pt>
          <cx:pt idx="2728">26000000</cx:pt>
          <cx:pt idx="2729">10000000</cx:pt>
          <cx:pt idx="2730">10000000</cx:pt>
          <cx:pt idx="2731">18000000</cx:pt>
          <cx:pt idx="2732">25000000</cx:pt>
          <cx:pt idx="2733">15000000</cx:pt>
          <cx:pt idx="2734">16000000</cx:pt>
          <cx:pt idx="2735">48000000</cx:pt>
          <cx:pt idx="2736">56000000</cx:pt>
          <cx:pt idx="2737">17000000</cx:pt>
          <cx:pt idx="2738">28000000</cx:pt>
          <cx:pt idx="2739">18000000</cx:pt>
          <cx:pt idx="2740">40000000</cx:pt>
          <cx:pt idx="2741">23000000</cx:pt>
          <cx:pt idx="2742">12000000</cx:pt>
          <cx:pt idx="2743">50000000</cx:pt>
          <cx:pt idx="2744">80000000</cx:pt>
          <cx:pt idx="2745">65000000</cx:pt>
          <cx:pt idx="2746">18000000</cx:pt>
          <cx:pt idx="2747">17000000</cx:pt>
          <cx:pt idx="2748">140000000</cx:pt>
          <cx:pt idx="2749">15000000</cx:pt>
          <cx:pt idx="2750">20000000</cx:pt>
          <cx:pt idx="2751">12000000</cx:pt>
          <cx:pt idx="2752">25000000</cx:pt>
          <cx:pt idx="2753">25000000</cx:pt>
          <cx:pt idx="2754">22000000</cx:pt>
          <cx:pt idx="2755">20000000</cx:pt>
          <cx:pt idx="2756">17500000</cx:pt>
          <cx:pt idx="2757">12000000</cx:pt>
          <cx:pt idx="2758">25000000</cx:pt>
          <cx:pt idx="2759">15000000</cx:pt>
          <cx:pt idx="2760">19000000</cx:pt>
          <cx:pt idx="2761">40000000</cx:pt>
          <cx:pt idx="2762">34000000</cx:pt>
          <cx:pt idx="2763">15000000</cx:pt>
          <cx:pt idx="2764">11000000</cx:pt>
          <cx:pt idx="2765">48000000</cx:pt>
          <cx:pt idx="2766">25000000</cx:pt>
          <cx:pt idx="2767">22000000</cx:pt>
          <cx:pt idx="2768">28000000</cx:pt>
          <cx:pt idx="2769">30000000</cx:pt>
          <cx:pt idx="2770">100000000</cx:pt>
          <cx:pt idx="2771">35000000</cx:pt>
          <cx:pt idx="2772">150000000</cx:pt>
          <cx:pt idx="2773">15000000</cx:pt>
          <cx:pt idx="2774">12000000</cx:pt>
          <cx:pt idx="2775">15000000</cx:pt>
          <cx:pt idx="2776">23000000</cx:pt>
          <cx:pt idx="2777">23000000</cx:pt>
          <cx:pt idx="2778">50000000</cx:pt>
          <cx:pt idx="2779">25000000</cx:pt>
          <cx:pt idx="2780">40000000</cx:pt>
          <cx:pt idx="2781">20000000</cx:pt>
          <cx:pt idx="2782">13000000</cx:pt>
          <cx:pt idx="2783">80000000</cx:pt>
          <cx:pt idx="2784">14000000</cx:pt>
          <cx:pt idx="2785">25000000</cx:pt>
          <cx:pt idx="2786">40000000</cx:pt>
          <cx:pt idx="2787">17000000</cx:pt>
          <cx:pt idx="2788">13000000</cx:pt>
          <cx:pt idx="2789">15000000</cx:pt>
          <cx:pt idx="2790">24000000</cx:pt>
          <cx:pt idx="2791">27000000</cx:pt>
          <cx:pt idx="2792">25000000</cx:pt>
          <cx:pt idx="2793">30000000</cx:pt>
          <cx:pt idx="2794">38000000</cx:pt>
          <cx:pt idx="2795">20000000</cx:pt>
          <cx:pt idx="2796">11350000</cx:pt>
          <cx:pt idx="2797">12000000</cx:pt>
          <cx:pt idx="2798">16000000</cx:pt>
          <cx:pt idx="2799">28000000</cx:pt>
          <cx:pt idx="2800">12500000</cx:pt>
          <cx:pt idx="2801">25000000</cx:pt>
          <cx:pt idx="2802">19400000</cx:pt>
          <cx:pt idx="2803">11400000</cx:pt>
          <cx:pt idx="2804">50000000</cx:pt>
          <cx:pt idx="2805">12500000</cx:pt>
          <cx:pt idx="2806">20000000</cx:pt>
          <cx:pt idx="2807">12000000</cx:pt>
          <cx:pt idx="2808">40000000</cx:pt>
          <cx:pt idx="2809">120000000</cx:pt>
          <cx:pt idx="2810">23000000</cx:pt>
          <cx:pt idx="2811">30000000</cx:pt>
          <cx:pt idx="2812">20000000</cx:pt>
          <cx:pt idx="2813">14000000</cx:pt>
          <cx:pt idx="2814">26000000</cx:pt>
          <cx:pt idx="2815">78000000</cx:pt>
          <cx:pt idx="2816">24000000</cx:pt>
          <cx:pt idx="2817">16000000</cx:pt>
          <cx:pt idx="2818">12000000</cx:pt>
          <cx:pt idx="2819">12800000</cx:pt>
          <cx:pt idx="2820">30000000</cx:pt>
          <cx:pt idx="2821">12000000</cx:pt>
          <cx:pt idx="2822">30000000</cx:pt>
          <cx:pt idx="2823">55000000</cx:pt>
          <cx:pt idx="2824">12000000</cx:pt>
          <cx:pt idx="2825">135000000</cx:pt>
          <cx:pt idx="2826">12000000</cx:pt>
          <cx:pt idx="2827">13000000</cx:pt>
          <cx:pt idx="2828">125000000</cx:pt>
          <cx:pt idx="2829">19000000</cx:pt>
          <cx:pt idx="2830">13000000</cx:pt>
          <cx:pt idx="2831">12000000</cx:pt>
          <cx:pt idx="2832">12000000</cx:pt>
          <cx:pt idx="2833">20000000</cx:pt>
          <cx:pt idx="2834">20000000</cx:pt>
          <cx:pt idx="2835">12000000</cx:pt>
          <cx:pt idx="2836">20000000</cx:pt>
          <cx:pt idx="2837">25000000</cx:pt>
          <cx:pt idx="2838">13000000</cx:pt>
          <cx:pt idx="2839">20000000</cx:pt>
          <cx:pt idx="2840">18000000</cx:pt>
          <cx:pt idx="2841">18500000</cx:pt>
          <cx:pt idx="2842">30000000</cx:pt>
          <cx:pt idx="2843">17000000</cx:pt>
          <cx:pt idx="2844">29000000</cx:pt>
          <cx:pt idx="2845">35000000</cx:pt>
          <cx:pt idx="2846">18000000</cx:pt>
          <cx:pt idx="2847">35000000</cx:pt>
          <cx:pt idx="2848">21000000</cx:pt>
          <cx:pt idx="2849">26000000</cx:pt>
          <cx:pt idx="2850">14000000</cx:pt>
          <cx:pt idx="2851">30000000</cx:pt>
          <cx:pt idx="2852">18000000</cx:pt>
          <cx:pt idx="2853">22000000</cx:pt>
          <cx:pt idx="2854">40000000</cx:pt>
          <cx:pt idx="2855">23000000</cx:pt>
          <cx:pt idx="2856">55000000</cx:pt>
          <cx:pt idx="2857">20000000</cx:pt>
          <cx:pt idx="2858">22000000</cx:pt>
          <cx:pt idx="2859">50000000</cx:pt>
          <cx:pt idx="2860">15000000</cx:pt>
          <cx:pt idx="2861">40000000</cx:pt>
          <cx:pt idx="2862">65000000</cx:pt>
          <cx:pt idx="2863">20000000</cx:pt>
          <cx:pt idx="2864">27000000</cx:pt>
          <cx:pt idx="2865">13000000</cx:pt>
          <cx:pt idx="2866">13000000</cx:pt>
          <cx:pt idx="2867">20000000</cx:pt>
          <cx:pt idx="2868">30000000</cx:pt>
          <cx:pt idx="2869">13000000</cx:pt>
          <cx:pt idx="2870">15000000</cx:pt>
          <cx:pt idx="2871">23500000</cx:pt>
          <cx:pt idx="2872">44000000</cx:pt>
          <cx:pt idx="2873">30000000</cx:pt>
          <cx:pt idx="2874">45000000</cx:pt>
          <cx:pt idx="2875">17000000</cx:pt>
          <cx:pt idx="2876">40000000</cx:pt>
          <cx:pt idx="2877">13000000</cx:pt>
          <cx:pt idx="2878">14000000</cx:pt>
          <cx:pt idx="2879">15000000</cx:pt>
          <cx:pt idx="2880">15000000</cx:pt>
          <cx:pt idx="2881">30000000</cx:pt>
          <cx:pt idx="2882">16000000</cx:pt>
          <cx:pt idx="2883">14000000</cx:pt>
          <cx:pt idx="2884">35000000</cx:pt>
          <cx:pt idx="2885">13400000</cx:pt>
          <cx:pt idx="2886">127000000</cx:pt>
          <cx:pt idx="2887">13500000</cx:pt>
          <cx:pt idx="2888">19430000</cx:pt>
          <cx:pt idx="2889">58000000</cx:pt>
          <cx:pt idx="2890">32000000</cx:pt>
          <cx:pt idx="2891">40000000</cx:pt>
          <cx:pt idx="2892">55000000</cx:pt>
          <cx:pt idx="2893">13500000</cx:pt>
          <cx:pt idx="2894">69000000</cx:pt>
          <cx:pt idx="2895">20000000</cx:pt>
          <cx:pt idx="2896">25000000</cx:pt>
          <cx:pt idx="2897">18000000</cx:pt>
          <cx:pt idx="2898">24000000</cx:pt>
          <cx:pt idx="2899">16000000</cx:pt>
          <cx:pt idx="2900">18000000</cx:pt>
          <cx:pt idx="2901">160000000</cx:pt>
          <cx:pt idx="2902">40000000</cx:pt>
          <cx:pt idx="2903">15000000</cx:pt>
          <cx:pt idx="2904">15000000</cx:pt>
          <cx:pt idx="2905">26000000</cx:pt>
          <cx:pt idx="2906">18000000</cx:pt>
          <cx:pt idx="2907">27000000</cx:pt>
          <cx:pt idx="2908">26000000</cx:pt>
          <cx:pt idx="2909">35000000</cx:pt>
          <cx:pt idx="2910">14000000</cx:pt>
          <cx:pt idx="2911">25000000</cx:pt>
          <cx:pt idx="2912">175000000</cx:pt>
          <cx:pt idx="2913">14000000</cx:pt>
          <cx:pt idx="2914">14000000</cx:pt>
          <cx:pt idx="2915">14000000</cx:pt>
          <cx:pt idx="2916">38000000</cx:pt>
          <cx:pt idx="2917">15000000</cx:pt>
          <cx:pt idx="2918">25000000</cx:pt>
          <cx:pt idx="2919">20000000</cx:pt>
          <cx:pt idx="2920">60000000</cx:pt>
          <cx:pt idx="2921">16000000</cx:pt>
          <cx:pt idx="2922">61000000</cx:pt>
          <cx:pt idx="2923">80000000</cx:pt>
          <cx:pt idx="2924">70000000</cx:pt>
          <cx:pt idx="2925">25000000</cx:pt>
          <cx:pt idx="2926">14200000</cx:pt>
          <cx:pt idx="2927">31000000</cx:pt>
          <cx:pt idx="2928">21000000</cx:pt>
          <cx:pt idx="2929">90000000</cx:pt>
          <cx:pt idx="2930">32000000</cx:pt>
          <cx:pt idx="2931">25000000</cx:pt>
          <cx:pt idx="2932">18000000</cx:pt>
          <cx:pt idx="2933">20000000</cx:pt>
          <cx:pt idx="2934">25000000</cx:pt>
          <cx:pt idx="2935">30000000</cx:pt>
          <cx:pt idx="2936">18000000</cx:pt>
          <cx:pt idx="2937">20000000</cx:pt>
          <cx:pt idx="2938">34000000</cx:pt>
          <cx:pt idx="2939">16000000</cx:pt>
          <cx:pt idx="2940">15500000</cx:pt>
          <cx:pt idx="2941">16000000</cx:pt>
          <cx:pt idx="2942">105000000</cx:pt>
          <cx:pt idx="2943">24000000</cx:pt>
          <cx:pt idx="2944">15000000</cx:pt>
          <cx:pt idx="2945">16000000</cx:pt>
          <cx:pt idx="2946">37000000</cx:pt>
          <cx:pt idx="2947">35000000</cx:pt>
          <cx:pt idx="2948">15000000</cx:pt>
          <cx:pt idx="2949">150000000</cx:pt>
          <cx:pt idx="2950">15000000</cx:pt>
          <cx:pt idx="2951">40000000</cx:pt>
          <cx:pt idx="2952">20000000</cx:pt>
          <cx:pt idx="2953">25000000</cx:pt>
          <cx:pt idx="2954">17000000</cx:pt>
          <cx:pt idx="2955">35000000</cx:pt>
          <cx:pt idx="2956">20000000</cx:pt>
          <cx:pt idx="2957">18000000</cx:pt>
          <cx:pt idx="2958">15000000</cx:pt>
          <cx:pt idx="2959">40000000</cx:pt>
          <cx:pt idx="2960">50000000</cx:pt>
          <cx:pt idx="2961">30000000</cx:pt>
          <cx:pt idx="2962">20000000</cx:pt>
          <cx:pt idx="2963">40000000</cx:pt>
          <cx:pt idx="2964">25000000</cx:pt>
          <cx:pt idx="2965">170000000</cx:pt>
          <cx:pt idx="2966">15000000</cx:pt>
          <cx:pt idx="2967">25000000</cx:pt>
          <cx:pt idx="2968">52000000</cx:pt>
          <cx:pt idx="2969">15000000</cx:pt>
          <cx:pt idx="2970">15000000</cx:pt>
          <cx:pt idx="2971">15000000</cx:pt>
          <cx:pt idx="2972">20000000</cx:pt>
          <cx:pt idx="2973">17000000</cx:pt>
          <cx:pt idx="2974">30000000</cx:pt>
          <cx:pt idx="2975">52000000</cx:pt>
          <cx:pt idx="2976">22000000</cx:pt>
          <cx:pt idx="2977">15500000</cx:pt>
          <cx:pt idx="2978">15500000</cx:pt>
          <cx:pt idx="2979">15300000</cx:pt>
          <cx:pt idx="2980">38000000</cx:pt>
          <cx:pt idx="2981">69500000</cx:pt>
          <cx:pt idx="2982">35000000</cx:pt>
          <cx:pt idx="2983">16000000</cx:pt>
          <cx:pt idx="2984">17000000</cx:pt>
          <cx:pt idx="2985">150000000</cx:pt>
          <cx:pt idx="2986">35000000</cx:pt>
          <cx:pt idx="2987">55000000</cx:pt>
          <cx:pt idx="2988">23000000</cx:pt>
          <cx:pt idx="2989">24000000</cx:pt>
          <cx:pt idx="2990">52000000</cx:pt>
          <cx:pt idx="2991">32000000</cx:pt>
          <cx:pt idx="2992">40000000</cx:pt>
          <cx:pt idx="2993">16000000</cx:pt>
          <cx:pt idx="2994">35000000</cx:pt>
          <cx:pt idx="2995">20000000</cx:pt>
          <cx:pt idx="2996">30000000</cx:pt>
          <cx:pt idx="2997">30000000</cx:pt>
          <cx:pt idx="2998">16000000</cx:pt>
          <cx:pt idx="2999">20000000</cx:pt>
          <cx:pt idx="3000">20000000</cx:pt>
          <cx:pt idx="3001">37000000</cx:pt>
          <cx:pt idx="3002">37000000</cx:pt>
          <cx:pt idx="3003">22000000</cx:pt>
          <cx:pt idx="3004">23000000</cx:pt>
          <cx:pt idx="3005">83000000</cx:pt>
          <cx:pt idx="3006">20000000</cx:pt>
          <cx:pt idx="3007">50000000</cx:pt>
          <cx:pt idx="3008">25000000</cx:pt>
          <cx:pt idx="3009">35000000</cx:pt>
          <cx:pt idx="3010">55000000</cx:pt>
          <cx:pt idx="3011">20000000</cx:pt>
          <cx:pt idx="3012">50000000</cx:pt>
          <cx:pt idx="3013">16800000</cx:pt>
          <cx:pt idx="3014">21000000</cx:pt>
          <cx:pt idx="3015">68000000</cx:pt>
          <cx:pt idx="3016">150000000</cx:pt>
          <cx:pt idx="3017">150000000</cx:pt>
          <cx:pt idx="3018">60000000</cx:pt>
          <cx:pt idx="3019">35000000</cx:pt>
          <cx:pt idx="3020">35000000</cx:pt>
          <cx:pt idx="3021">35000000</cx:pt>
          <cx:pt idx="3022">27000000</cx:pt>
          <cx:pt idx="3023">17000000</cx:pt>
          <cx:pt idx="3024">23000000</cx:pt>
          <cx:pt idx="3025">19000000</cx:pt>
          <cx:pt idx="3026">60000000</cx:pt>
          <cx:pt idx="3027">60000000</cx:pt>
          <cx:pt idx="3028">28000000</cx:pt>
          <cx:pt idx="3029">30000000</cx:pt>
          <cx:pt idx="3030">28000000</cx:pt>
          <cx:pt idx="3031">30000000</cx:pt>
          <cx:pt idx="3032">17500000</cx:pt>
          <cx:pt idx="3033">31500000</cx:pt>
          <cx:pt idx="3034">50000000</cx:pt>
          <cx:pt idx="3035">40000000</cx:pt>
          <cx:pt idx="3036">30000000</cx:pt>
          <cx:pt idx="3037">18000000</cx:pt>
          <cx:pt idx="3038">52000000</cx:pt>
          <cx:pt idx="3039">35000000</cx:pt>
          <cx:pt idx="3040">55000000</cx:pt>
          <cx:pt idx="3041">35000000</cx:pt>
          <cx:pt idx="3042">52000000</cx:pt>
          <cx:pt idx="3043">49000000</cx:pt>
          <cx:pt idx="3044">70000000</cx:pt>
          <cx:pt idx="3045">42000000</cx:pt>
          <cx:pt idx="3046">20000000</cx:pt>
          <cx:pt idx="3047">20000000</cx:pt>
          <cx:pt idx="3048">19000000</cx:pt>
          <cx:pt idx="3049">125000000</cx:pt>
          <cx:pt idx="3050">22000000</cx:pt>
          <cx:pt idx="3051">20000000</cx:pt>
          <cx:pt idx="3052">27500000</cx:pt>
          <cx:pt idx="3053">25000000</cx:pt>
          <cx:pt idx="3054">18000000</cx:pt>
          <cx:pt idx="3055">21000000</cx:pt>
          <cx:pt idx="3056">18000000</cx:pt>
          <cx:pt idx="3057">20000000</cx:pt>
          <cx:pt idx="3058">35000000</cx:pt>
          <cx:pt idx="3059">85000000</cx:pt>
          <cx:pt idx="3060">30000000</cx:pt>
          <cx:pt idx="3061">50000000</cx:pt>
          <cx:pt idx="3062">50000000</cx:pt>
          <cx:pt idx="3063">48000000</cx:pt>
          <cx:pt idx="3064">32000000</cx:pt>
          <cx:pt idx="3065">27000000</cx:pt>
          <cx:pt idx="3066">20000000</cx:pt>
          <cx:pt idx="3067">22500000</cx:pt>
          <cx:pt idx="3068">20000000</cx:pt>
          <cx:pt idx="3069">30000000</cx:pt>
          <cx:pt idx="3070">150000000</cx:pt>
          <cx:pt idx="3071">100000000</cx:pt>
          <cx:pt idx="3072">26000000</cx:pt>
          <cx:pt idx="3073">43000000</cx:pt>
          <cx:pt idx="3074">40000000</cx:pt>
          <cx:pt idx="3075">43000000</cx:pt>
          <cx:pt idx="3076">32000000</cx:pt>
          <cx:pt idx="3077">35000000</cx:pt>
          <cx:pt idx="3078">22000000</cx:pt>
          <cx:pt idx="3079">70000000</cx:pt>
          <cx:pt idx="3080">20000000</cx:pt>
          <cx:pt idx="3081">20000000</cx:pt>
          <cx:pt idx="3082">40000000</cx:pt>
          <cx:pt idx="3083">90000000</cx:pt>
          <cx:pt idx="3084">41000000</cx:pt>
          <cx:pt idx="3085">24000000</cx:pt>
          <cx:pt idx="3086">34000000</cx:pt>
          <cx:pt idx="3087">19000000</cx:pt>
          <cx:pt idx="3088">40000000</cx:pt>
          <cx:pt idx="3089">30000000</cx:pt>
          <cx:pt idx="3090">22000000</cx:pt>
          <cx:pt idx="3091">30000000</cx:pt>
          <cx:pt idx="3092">40000000</cx:pt>
          <cx:pt idx="3093">28000000</cx:pt>
          <cx:pt idx="3094">30000000</cx:pt>
          <cx:pt idx="3095">31000000</cx:pt>
          <cx:pt idx="3096">24000000</cx:pt>
          <cx:pt idx="3097">55000000</cx:pt>
          <cx:pt idx="3098">120000000</cx:pt>
          <cx:pt idx="3099">25000000</cx:pt>
          <cx:pt idx="3100">38000000</cx:pt>
          <cx:pt idx="3101">60000000</cx:pt>
          <cx:pt idx="3102">25000000</cx:pt>
          <cx:pt idx="3103">80000000</cx:pt>
          <cx:pt idx="3104">27000000</cx:pt>
          <cx:pt idx="3105">20000000</cx:pt>
          <cx:pt idx="3106">28000000</cx:pt>
          <cx:pt idx="3107">20000000</cx:pt>
          <cx:pt idx="3108">20000000</cx:pt>
          <cx:pt idx="3109">19900000</cx:pt>
          <cx:pt idx="3110">50000000</cx:pt>
          <cx:pt idx="3111">20000000</cx:pt>
          <cx:pt idx="3112">40000000</cx:pt>
          <cx:pt idx="3113">20000000</cx:pt>
          <cx:pt idx="3114">45000000</cx:pt>
          <cx:pt idx="3115">30000000</cx:pt>
          <cx:pt idx="3116">25000000</cx:pt>
          <cx:pt idx="3117">28000000</cx:pt>
          <cx:pt idx="3118">40000000</cx:pt>
          <cx:pt idx="3119">60000000</cx:pt>
          <cx:pt idx="3120">20000000</cx:pt>
          <cx:pt idx="3121">70000000</cx:pt>
          <cx:pt idx="3122">25000000</cx:pt>
          <cx:pt idx="3123">35000000</cx:pt>
          <cx:pt idx="3124">21000000</cx:pt>
          <cx:pt idx="3125">85000000</cx:pt>
          <cx:pt idx="3126">22000000</cx:pt>
          <cx:pt idx="3127">100000000</cx:pt>
          <cx:pt idx="3128">23000000</cx:pt>
          <cx:pt idx="3129">35000000</cx:pt>
          <cx:pt idx="3130">45000000</cx:pt>
          <cx:pt idx="3131">21000000</cx:pt>
          <cx:pt idx="3132">26000000</cx:pt>
          <cx:pt idx="3133">40000000</cx:pt>
          <cx:pt idx="3134">45000000</cx:pt>
          <cx:pt idx="3135">38000000</cx:pt>
          <cx:pt idx="3136">55000000</cx:pt>
          <cx:pt idx="3137">40000000</cx:pt>
          <cx:pt idx="3138">40000000</cx:pt>
          <cx:pt idx="3139">55000000</cx:pt>
          <cx:pt idx="3140">22000000</cx:pt>
          <cx:pt idx="3141">25000000</cx:pt>
          <cx:pt idx="3142">22000000</cx:pt>
          <cx:pt idx="3143">21000000</cx:pt>
          <cx:pt idx="3144">28000000</cx:pt>
          <cx:pt idx="3145">65000000</cx:pt>
          <cx:pt idx="3146">65000000</cx:pt>
          <cx:pt idx="3147">42000000</cx:pt>
          <cx:pt idx="3148">50000000</cx:pt>
          <cx:pt idx="3149">55000000</cx:pt>
          <cx:pt idx="3150">120000000</cx:pt>
          <cx:pt idx="3151">100000000</cx:pt>
          <cx:pt idx="3152">90000000</cx:pt>
          <cx:pt idx="3153">30000000</cx:pt>
          <cx:pt idx="3154">65000000</cx:pt>
          <cx:pt idx="3155">25000000</cx:pt>
          <cx:pt idx="3156">55000000</cx:pt>
          <cx:pt idx="3157">40000000</cx:pt>
          <cx:pt idx="3158">70000000</cx:pt>
          <cx:pt idx="3159">35000000</cx:pt>
          <cx:pt idx="3160">35000000</cx:pt>
          <cx:pt idx="3161">36000000</cx:pt>
          <cx:pt idx="3162">35000000</cx:pt>
          <cx:pt idx="3163">85000000</cx:pt>
          <cx:pt idx="3164">95000000</cx:pt>
          <cx:pt idx="3165">50000000</cx:pt>
          <cx:pt idx="3166">22000000</cx:pt>
          <cx:pt idx="3167">35000000</cx:pt>
          <cx:pt idx="3168">25000000</cx:pt>
          <cx:pt idx="3169">115000000</cx:pt>
          <cx:pt idx="3170">23000000</cx:pt>
          <cx:pt idx="3171">100000000</cx:pt>
          <cx:pt idx="3172">26000000</cx:pt>
          <cx:pt idx="3173">50000000</cx:pt>
          <cx:pt idx="3174">66000000</cx:pt>
          <cx:pt idx="3175">28000000</cx:pt>
          <cx:pt idx="3176">130000000</cx:pt>
          <cx:pt idx="3177">85000000</cx:pt>
          <cx:pt idx="3178">150000000</cx:pt>
          <cx:pt idx="3179">60000000</cx:pt>
          <cx:pt idx="3180">27000000</cx:pt>
          <cx:pt idx="3181">44000000</cx:pt>
          <cx:pt idx="3182">70000000</cx:pt>
          <cx:pt idx="3183">30000000</cx:pt>
          <cx:pt idx="3184">70000000</cx:pt>
          <cx:pt idx="3185">65000000</cx:pt>
          <cx:pt idx="3186">33000000</cx:pt>
          <cx:pt idx="3187">29000000</cx:pt>
          <cx:pt idx="3188">34000000</cx:pt>
          <cx:pt idx="3189">100000000</cx:pt>
          <cx:pt idx="3190">28000000</cx:pt>
          <cx:pt idx="3191">50000000</cx:pt>
          <cx:pt idx="3192">36000000</cx:pt>
          <cx:pt idx="3193">178000000</cx:pt>
          <cx:pt idx="3194">29000000</cx:pt>
          <cx:pt idx="3195">24000000</cx:pt>
          <cx:pt idx="3196">75000000</cx:pt>
          <cx:pt idx="3197">80000000</cx:pt>
          <cx:pt idx="3198">34000000</cx:pt>
          <cx:pt idx="3199">34000000</cx:pt>
          <cx:pt idx="3200">35000000</cx:pt>
          <cx:pt idx="3201">42000000</cx:pt>
          <cx:pt idx="3202">150000000</cx:pt>
          <cx:pt idx="3203">28000000</cx:pt>
          <cx:pt idx="3204">25000000</cx:pt>
          <cx:pt idx="3205">50000000</cx:pt>
          <cx:pt idx="3206">25000000</cx:pt>
          <cx:pt idx="3207">50000000</cx:pt>
          <cx:pt idx="3208">35000000</cx:pt>
          <cx:pt idx="3209">36000000</cx:pt>
          <cx:pt idx="3210">40000000</cx:pt>
          <cx:pt idx="3211">60000000</cx:pt>
          <cx:pt idx="3212">50000000</cx:pt>
          <cx:pt idx="3213">25000000</cx:pt>
          <cx:pt idx="3214">125000000</cx:pt>
          <cx:pt idx="3215">25000000</cx:pt>
          <cx:pt idx="3216">55000000</cx:pt>
          <cx:pt idx="3217">24000000</cx:pt>
          <cx:pt idx="3218">60000000</cx:pt>
          <cx:pt idx="3219">24000000</cx:pt>
          <cx:pt idx="3220">45000000</cx:pt>
          <cx:pt idx="3221">35000000</cx:pt>
          <cx:pt idx="3222">40000000</cx:pt>
          <cx:pt idx="3223">35000000</cx:pt>
          <cx:pt idx="3224">25000000</cx:pt>
          <cx:pt idx="3225">25000000</cx:pt>
          <cx:pt idx="3226">25000000</cx:pt>
          <cx:pt idx="3227">27000000</cx:pt>
          <cx:pt idx="3228">25000000</cx:pt>
          <cx:pt idx="3229">80000000</cx:pt>
          <cx:pt idx="3230">35000000</cx:pt>
          <cx:pt idx="3231">110000000</cx:pt>
          <cx:pt idx="3232">50000000</cx:pt>
          <cx:pt idx="3233">50000000</cx:pt>
          <cx:pt idx="3234">45000000</cx:pt>
          <cx:pt idx="3235">92000000</cx:pt>
          <cx:pt idx="3236">33000000</cx:pt>
          <cx:pt idx="3237">45000000</cx:pt>
          <cx:pt idx="3238">30000000</cx:pt>
          <cx:pt idx="3239">40000000</cx:pt>
          <cx:pt idx="3240">35000000</cx:pt>
          <cx:pt idx="3241">28000000</cx:pt>
          <cx:pt idx="3242">60000000</cx:pt>
          <cx:pt idx="3243">35000000</cx:pt>
          <cx:pt idx="3244">25000000</cx:pt>
          <cx:pt idx="3245">175000000</cx:pt>
          <cx:pt idx="3246">35000000</cx:pt>
          <cx:pt idx="3247">35000000</cx:pt>
          <cx:pt idx="3248">25000000</cx:pt>
          <cx:pt idx="3249">50000000</cx:pt>
          <cx:pt idx="3250">45000000</cx:pt>
          <cx:pt idx="3251">60000000</cx:pt>
          <cx:pt idx="3252">25000000</cx:pt>
          <cx:pt idx="3253">35000000</cx:pt>
          <cx:pt idx="3254">25000000</cx:pt>
          <cx:pt idx="3255">100000000</cx:pt>
          <cx:pt idx="3256">25000000</cx:pt>
          <cx:pt idx="3257">25000000</cx:pt>
          <cx:pt idx="3258">40000000</cx:pt>
          <cx:pt idx="3259">40000000</cx:pt>
          <cx:pt idx="3260">45000000</cx:pt>
          <cx:pt idx="3261">90000000</cx:pt>
          <cx:pt idx="3262">25500000</cx:pt>
          <cx:pt idx="3263">30000000</cx:pt>
          <cx:pt idx="3264">40000000</cx:pt>
          <cx:pt idx="3265">45000000</cx:pt>
          <cx:pt idx="3266">40000000</cx:pt>
          <cx:pt idx="3267">30000000</cx:pt>
          <cx:pt idx="3268">27000000</cx:pt>
          <cx:pt idx="3269">42000000</cx:pt>
          <cx:pt idx="3270">50000000</cx:pt>
          <cx:pt idx="3271">144000000</cx:pt>
          <cx:pt idx="3272">144000000</cx:pt>
          <cx:pt idx="3273">63000000</cx:pt>
          <cx:pt idx="3274">50000000</cx:pt>
          <cx:pt idx="3275">45000000</cx:pt>
          <cx:pt idx="3276">65000000</cx:pt>
          <cx:pt idx="3277">30000000</cx:pt>
          <cx:pt idx="3278">40000000</cx:pt>
          <cx:pt idx="3279">42000000</cx:pt>
          <cx:pt idx="3280">88000000</cx:pt>
          <cx:pt idx="3281">70000000</cx:pt>
          <cx:pt idx="3282">40000000</cx:pt>
          <cx:pt idx="3283">35000000</cx:pt>
          <cx:pt idx="3284">58000000</cx:pt>
          <cx:pt idx="3285">30000000</cx:pt>
          <cx:pt idx="3286">35000000</cx:pt>
          <cx:pt idx="3287">60000000</cx:pt>
          <cx:pt idx="3288">60000000</cx:pt>
          <cx:pt idx="3289">30000000</cx:pt>
          <cx:pt idx="3290">75000000</cx:pt>
          <cx:pt idx="3291">28000000</cx:pt>
          <cx:pt idx="3292">100000000</cx:pt>
          <cx:pt idx="3293">34000000</cx:pt>
          <cx:pt idx="3294">60000000</cx:pt>
          <cx:pt idx="3295">50000000</cx:pt>
          <cx:pt idx="3296">35000000</cx:pt>
          <cx:pt idx="3297">45000000</cx:pt>
          <cx:pt idx="3298">38000000</cx:pt>
          <cx:pt idx="3299">70000000</cx:pt>
          <cx:pt idx="3300">70000000</cx:pt>
          <cx:pt idx="3301">40000000</cx:pt>
          <cx:pt idx="3302">60000000</cx:pt>
          <cx:pt idx="3303">53000000</cx:pt>
          <cx:pt idx="3304">85000000</cx:pt>
          <cx:pt idx="3305">75000000</cx:pt>
          <cx:pt idx="3306">30000000</cx:pt>
          <cx:pt idx="3307">31000000</cx:pt>
          <cx:pt idx="3308">65000000</cx:pt>
          <cx:pt idx="3309">60000000</cx:pt>
          <cx:pt idx="3310">49900000</cx:pt>
          <cx:pt idx="3311">35000000</cx:pt>
          <cx:pt idx="3312">58000000</cx:pt>
          <cx:pt idx="3313">32000000</cx:pt>
          <cx:pt idx="3314">60000000</cx:pt>
          <cx:pt idx="3315">35000000</cx:pt>
          <cx:pt idx="3316">52000000</cx:pt>
          <cx:pt idx="3317">42000000</cx:pt>
          <cx:pt idx="3318">60000000</cx:pt>
          <cx:pt idx="3319">60000000</cx:pt>
          <cx:pt idx="3320">140000000</cx:pt>
          <cx:pt idx="3321">29000000</cx:pt>
          <cx:pt idx="3322">52000000</cx:pt>
          <cx:pt idx="3323">36000000</cx:pt>
          <cx:pt idx="3324">70000000</cx:pt>
          <cx:pt idx="3325">35000000</cx:pt>
          <cx:pt idx="3326">32000000</cx:pt>
          <cx:pt idx="3327">30300000</cx:pt>
          <cx:pt idx="3328">90000000</cx:pt>
          <cx:pt idx="3329">60000000</cx:pt>
          <cx:pt idx="3330">95000000</cx:pt>
          <cx:pt idx="3331">40000000</cx:pt>
          <cx:pt idx="3332">50000000</cx:pt>
          <cx:pt idx="3333">93000000</cx:pt>
          <cx:pt idx="3334">30000000</cx:pt>
          <cx:pt idx="3335">45000000</cx:pt>
          <cx:pt idx="3336">30000000</cx:pt>
          <cx:pt idx="3337">50000000</cx:pt>
          <cx:pt idx="3338">75000000</cx:pt>
          <cx:pt idx="3339">38000000</cx:pt>
          <cx:pt idx="3340">50000000</cx:pt>
          <cx:pt idx="3341">75000000</cx:pt>
          <cx:pt idx="3342">85000000</cx:pt>
          <cx:pt idx="3343">58000000</cx:pt>
          <cx:pt idx="3344">62000000</cx:pt>
          <cx:pt idx="3345">60000000</cx:pt>
          <cx:pt idx="3346">55000000</cx:pt>
          <cx:pt idx="3347">57000000</cx:pt>
          <cx:pt idx="3348">38000000</cx:pt>
          <cx:pt idx="3349">40000000</cx:pt>
          <cx:pt idx="3350">35000000</cx:pt>
          <cx:pt idx="3351">50000000</cx:pt>
          <cx:pt idx="3352">40000000</cx:pt>
          <cx:pt idx="3353">35000000</cx:pt>
          <cx:pt idx="3354">37000000</cx:pt>
          <cx:pt idx="3355">90000000</cx:pt>
          <cx:pt idx="3356">35000000</cx:pt>
          <cx:pt idx="3357">150000000</cx:pt>
          <cx:pt idx="3358">70000000</cx:pt>
          <cx:pt idx="3359">32000000</cx:pt>
          <cx:pt idx="3360">84000000</cx:pt>
          <cx:pt idx="3361">60000000</cx:pt>
          <cx:pt idx="3362">31000000</cx:pt>
          <cx:pt idx="3363">120000000</cx:pt>
          <cx:pt idx="3364">57000000</cx:pt>
          <cx:pt idx="3365">47000000</cx:pt>
          <cx:pt idx="3366">69000000</cx:pt>
          <cx:pt idx="3367">50000000</cx:pt>
          <cx:pt idx="3368">200000000</cx:pt>
          <cx:pt idx="3369">70000000</cx:pt>
          <cx:pt idx="3370">65000000</cx:pt>
          <cx:pt idx="3371">90000000</cx:pt>
          <cx:pt idx="3372">65000000</cx:pt>
          <cx:pt idx="3373">60000000</cx:pt>
          <cx:pt idx="3374">38600000</cx:pt>
          <cx:pt idx="3375">70000000</cx:pt>
          <cx:pt idx="3376">58000000</cx:pt>
          <cx:pt idx="3377">55000000</cx:pt>
          <cx:pt idx="3378">70000000</cx:pt>
          <cx:pt idx="3379">70000000</cx:pt>
          <cx:pt idx="3380">40000000</cx:pt>
          <cx:pt idx="3381">100000000</cx:pt>
          <cx:pt idx="3382">100000000</cx:pt>
          <cx:pt idx="3383">65000000</cx:pt>
          <cx:pt idx="3384">55000000</cx:pt>
          <cx:pt idx="3385">68000000</cx:pt>
          <cx:pt idx="3386">100000000</cx:pt>
          <cx:pt idx="3387">40000000</cx:pt>
          <cx:pt idx="3388">35000000</cx:pt>
          <cx:pt idx="3389">33000000</cx:pt>
          <cx:pt idx="3390">64000000</cx:pt>
          <cx:pt idx="3391">45000000</cx:pt>
          <cx:pt idx="3392">36000000</cx:pt>
          <cx:pt idx="3393">70000000</cx:pt>
          <cx:pt idx="3394">39000000</cx:pt>
          <cx:pt idx="3395">50000000</cx:pt>
          <cx:pt idx="3396">60000000</cx:pt>
          <cx:pt idx="3397">145000000</cx:pt>
          <cx:pt idx="3398">68000000</cx:pt>
          <cx:pt idx="3399">68000000</cx:pt>
          <cx:pt idx="3400">60000000</cx:pt>
          <cx:pt idx="3401">55000000</cx:pt>
          <cx:pt idx="3402">41000000</cx:pt>
          <cx:pt idx="3403">45000000</cx:pt>
          <cx:pt idx="3404">36000000</cx:pt>
          <cx:pt idx="3405">40000000</cx:pt>
          <cx:pt idx="3406">200000000</cx:pt>
          <cx:pt idx="3407">105000000</cx:pt>
          <cx:pt idx="3408">40000000</cx:pt>
          <cx:pt idx="3409">40000000</cx:pt>
          <cx:pt idx="3410">68000000</cx:pt>
          <cx:pt idx="3411">35000000</cx:pt>
          <cx:pt idx="3412">100000000</cx:pt>
          <cx:pt idx="3413">39200000</cx:pt>
          <cx:pt idx="3414">35000000</cx:pt>
          <cx:pt idx="3415">36000000</cx:pt>
          <cx:pt idx="3416">35000000</cx:pt>
          <cx:pt idx="3417">40000000</cx:pt>
          <cx:pt idx="3418">40000000</cx:pt>
          <cx:pt idx="3419">65000000</cx:pt>
          <cx:pt idx="3420">55000000</cx:pt>
          <cx:pt idx="3421">45000000</cx:pt>
          <cx:pt idx="3422">75000000</cx:pt>
          <cx:pt idx="3423">150000000</cx:pt>
          <cx:pt idx="3424">120000000</cx:pt>
          <cx:pt idx="3425">62000000</cx:pt>
          <cx:pt idx="3426">55000000</cx:pt>
          <cx:pt idx="3427">50000000</cx:pt>
          <cx:pt idx="3428">47000000</cx:pt>
          <cx:pt idx="3429">75000000</cx:pt>
          <cx:pt idx="3430">51000000</cx:pt>
          <cx:pt idx="3431">80000000</cx:pt>
          <cx:pt idx="3432">45000000</cx:pt>
          <cx:pt idx="3433">70000000</cx:pt>
          <cx:pt idx="3434">65000000</cx:pt>
          <cx:pt idx="3435">45000000</cx:pt>
          <cx:pt idx="3436">38000000</cx:pt>
          <cx:pt idx="3437">85000000</cx:pt>
          <cx:pt idx="3438">60000000</cx:pt>
          <cx:pt idx="3439">60000000</cx:pt>
          <cx:pt idx="3440">44000000</cx:pt>
          <cx:pt idx="3441">63000000</cx:pt>
          <cx:pt idx="3442">80000000</cx:pt>
          <cx:pt idx="3443">75000000</cx:pt>
          <cx:pt idx="3444">55000000</cx:pt>
          <cx:pt idx="3445">45000000</cx:pt>
          <cx:pt idx="3446">80000000</cx:pt>
          <cx:pt idx="3447">55000000</cx:pt>
          <cx:pt idx="3448">55000000</cx:pt>
          <cx:pt idx="3449">40000000</cx:pt>
          <cx:pt idx="3450">68000000</cx:pt>
          <cx:pt idx="3451">50000000</cx:pt>
          <cx:pt idx="3452">45000000</cx:pt>
          <cx:pt idx="3453">40000000</cx:pt>
          <cx:pt idx="3454">90000000</cx:pt>
          <cx:pt idx="3455">72000000</cx:pt>
          <cx:pt idx="3456">50000000</cx:pt>
          <cx:pt idx="3457">40000000</cx:pt>
          <cx:pt idx="3458">50000000</cx:pt>
          <cx:pt idx="3459">70000000</cx:pt>
          <cx:pt idx="3460">50000000</cx:pt>
          <cx:pt idx="3461">40000000</cx:pt>
          <cx:pt idx="3462">57000000</cx:pt>
          <cx:pt idx="3463">50000000</cx:pt>
          <cx:pt idx="3464">60000000</cx:pt>
          <cx:pt idx="3465">45000000</cx:pt>
          <cx:pt idx="3466">60000000</cx:pt>
        </cx:lvl>
      </cx:numDim>
    </cx:data>
    <cx:data id="1">
      <cx:numDim type="val">
        <cx:f>Sheet1!$D$2:$D$3468</cx:f>
        <cx:lvl ptCount="3467" formatCode="General">
          <cx:pt idx="0">523505847</cx:pt>
          <cx:pt idx="1">502177271</cx:pt>
          <cx:pt idx="2">458672302</cx:pt>
          <cx:pt idx="3">449935665</cx:pt>
          <cx:pt idx="4">424449459</cx:pt>
          <cx:pt idx="5">403279547</cx:pt>
          <cx:pt idx="6">377783777</cx:pt>
          <cx:pt idx="7">359544677</cx:pt>
          <cx:pt idx="8">348316061</cx:pt>
          <cx:pt idx="9">329999255</cx:pt>
          <cx:pt idx="10">305024263</cx:pt>
          <cx:pt idx="11">294645577</cx:pt>
          <cx:pt idx="12">293784000</cx:pt>
          <cx:pt idx="13">292049635</cx:pt>
          <cx:pt idx="14">291323553</cx:pt>
          <cx:pt idx="15">286838870</cx:pt>
          <cx:pt idx="16">286471036</cx:pt>
          <cx:pt idx="17">283019252</cx:pt>
          <cx:pt idx="18">276625409</cx:pt>
          <cx:pt idx="19">274691196</cx:pt>
          <cx:pt idx="20">272158751</cx:pt>
          <cx:pt idx="21">267761243</cx:pt>
          <cx:pt idx="22">267262555</cx:pt>
          <cx:pt idx="23">264706375</cx:pt>
          <cx:pt idx="24">262029560</cx:pt>
          <cx:pt idx="25">253501675</cx:pt>
          <cx:pt idx="26">252000000</cx:pt>
          <cx:pt idx="27">250736600</cx:pt>
          <cx:pt idx="28">248505540</cx:pt>
          <cx:pt idx="29">246623634</cx:pt>
          <cx:pt idx="30">246478898</cx:pt>
          <cx:pt idx="31">242313371</cx:pt>
          <cx:pt idx="32">236437427</cx:pt>
          <cx:pt idx="33">232523113</cx:pt>
          <cx:pt idx="34">231124059</cx:pt>
          <cx:pt idx="35">226950375</cx:pt>
          <cx:pt idx="36">224374454</cx:pt>
          <cx:pt idx="37">220837577</cx:pt>
          <cx:pt idx="38">220760500</cx:pt>
          <cx:pt idx="39">216188924</cx:pt>
          <cx:pt idx="40">214984497</cx:pt>
          <cx:pt idx="41">212103873</cx:pt>
          <cx:pt idx="42">208992272</cx:pt>
          <cx:pt idx="43">208991599</cx:pt>
          <cx:pt idx="44">207652016</cx:pt>
          <cx:pt idx="45">202076689</cx:pt>
          <cx:pt idx="46">199167575</cx:pt>
          <cx:pt idx="47">198130642</cx:pt>
          <cx:pt idx="48">198032628</cx:pt>
          <cx:pt idx="49">197756197</cx:pt>
          <cx:pt idx="50">196565000</cx:pt>
          <cx:pt idx="51">195675583</cx:pt>
          <cx:pt idx="52">195631306</cx:pt>
          <cx:pt idx="53">194678278</cx:pt>
          <cx:pt idx="54">194200000</cx:pt>
          <cx:pt idx="55">192557891</cx:pt>
          <cx:pt idx="56">191609762</cx:pt>
          <cx:pt idx="57">189350219</cx:pt>
          <cx:pt idx="58">187645141</cx:pt>
          <cx:pt idx="59">187645141</cx:pt>
          <cx:pt idx="60">182925485</cx:pt>
          <cx:pt idx="61">182501645</cx:pt>
          <cx:pt idx="62">181454367</cx:pt>
          <cx:pt idx="63">178298180</cx:pt>
          <cx:pt idx="64">175360000</cx:pt>
          <cx:pt idx="65">174907418</cx:pt>
          <cx:pt idx="66">174455986</cx:pt>
          <cx:pt idx="67">174084951</cx:pt>
          <cx:pt idx="68">173377893</cx:pt>
          <cx:pt idx="69">172399422</cx:pt>
          <cx:pt idx="70">172298923</cx:pt>
          <cx:pt idx="71">169437578</cx:pt>
          <cx:pt idx="72">168759914</cx:pt>
          <cx:pt idx="73">168628680</cx:pt>
          <cx:pt idx="74">165835000</cx:pt>
          <cx:pt idx="75">165388685</cx:pt>
          <cx:pt idx="76">164406268</cx:pt>
          <cx:pt idx="77">163130696</cx:pt>
          <cx:pt idx="78">162208848</cx:pt>
          <cx:pt idx="79">161970615</cx:pt>
          <cx:pt idx="80">161796233</cx:pt>
          <cx:pt idx="81">161781728</cx:pt>
          <cx:pt idx="82">161589580</cx:pt>
          <cx:pt idx="83">160706665</cx:pt>
          <cx:pt idx="84">160147615</cx:pt>
          <cx:pt idx="85">160034110</cx:pt>
          <cx:pt idx="86">157358779</cx:pt>
          <cx:pt idx="87">157326336</cx:pt>
          <cx:pt idx="88">157197282</cx:pt>
          <cx:pt idx="89">156780960</cx:pt>
          <cx:pt idx="90">156074524</cx:pt>
          <cx:pt idx="91">155965690</cx:pt>
          <cx:pt idx="92">155823397</cx:pt>
          <cx:pt idx="93">155585516</cx:pt>
          <cx:pt idx="94">155200000</cx:pt>
          <cx:pt idx="95">155014286</cx:pt>
          <cx:pt idx="96">154449475</cx:pt>
          <cx:pt idx="97">154449475</cx:pt>
          <cx:pt idx="98">154436380</cx:pt>
          <cx:pt idx="99">154100000</cx:pt>
          <cx:pt idx="100">153483808</cx:pt>
          <cx:pt idx="101">151870271</cx:pt>
          <cx:pt idx="102">150079163</cx:pt>
          <cx:pt idx="103">149688385</cx:pt>
          <cx:pt idx="104">149171806</cx:pt>
          <cx:pt idx="105">147825435</cx:pt>
          <cx:pt idx="106">146119491</cx:pt>
          <cx:pt idx="107">145592590</cx:pt>
          <cx:pt idx="108">144705587</cx:pt>
          <cx:pt idx="109">144613391</cx:pt>
          <cx:pt idx="110">143630478</cx:pt>
          <cx:pt idx="111">142645693</cx:pt>
          <cx:pt idx="112">142000866</cx:pt>
          <cx:pt idx="113">141616238</cx:pt>
          <cx:pt idx="114">141487252</cx:pt>
          <cx:pt idx="115">140863268</cx:pt>
          <cx:pt idx="116">140470114</cx:pt>
          <cx:pt idx="117">140381405</cx:pt>
          <cx:pt idx="118">139994397</cx:pt>
          <cx:pt idx="119">139875760</cx:pt>
          <cx:pt idx="120">138600000</cx:pt>
          <cx:pt idx="121">137170000</cx:pt>
          <cx:pt idx="122">137031035</cx:pt>
          <cx:pt idx="123">136576745</cx:pt>
          <cx:pt idx="124">136395380</cx:pt>
          <cx:pt idx="125">136138454</cx:pt>
          <cx:pt idx="126">135992840</cx:pt>
          <cx:pt idx="127">135992840</cx:pt>
          <cx:pt idx="128">134185206</cx:pt>
          <cx:pt idx="129">134185206</cx:pt>
          <cx:pt idx="130">133031347</cx:pt>
          <cx:pt idx="131">133029270</cx:pt>
          <cx:pt idx="132">132568851</cx:pt>
          <cx:pt idx="133">132056505</cx:pt>
          <cx:pt idx="134">132011114</cx:pt>
          <cx:pt idx="135">131963328</cx:pt>
          <cx:pt idx="136">131492479</cx:pt>
          <cx:pt idx="137">129279795</cx:pt>
          <cx:pt idx="138">128821952</cx:pt>
          <cx:pt idx="139">128339411</cx:pt>
          <cx:pt idx="140">126319195</cx:pt>
          <cx:pt idx="141">126147885</cx:pt>
          <cx:pt idx="142">125684505</cx:pt>
          <cx:pt idx="143">125665036</cx:pt>
          <cx:pt idx="144">124052771</cx:pt>
          <cx:pt idx="145">123947053</cx:pt>
          <cx:pt idx="146">123795342</cx:pt>
          <cx:pt idx="147">122833357</cx:pt>
          <cx:pt idx="148">121666058</cx:pt>
          <cx:pt idx="149">120430993</cx:pt>
          <cx:pt idx="150">120000989</cx:pt>
          <cx:pt idx="151">119358727</cx:pt>
          <cx:pt idx="152">119019489</cx:pt>
          <cx:pt idx="153">118734225</cx:pt>
          <cx:pt idx="154">118136719</cx:pt>
          <cx:pt idx="155">117979556</cx:pt>
          <cx:pt idx="156">117500000</cx:pt>
          <cx:pt idx="157">117387405</cx:pt>
          <cx:pt idx="158">117387272</cx:pt>
          <cx:pt idx="159">117204440</cx:pt>
          <cx:pt idx="160">117137090</cx:pt>
          <cx:pt idx="161">116900000</cx:pt>
          <cx:pt idx="162">116578352</cx:pt>
          <cx:pt idx="163">116348400</cx:pt>
          <cx:pt idx="164">116275247</cx:pt>
          <cx:pt idx="165">115329763</cx:pt>
          <cx:pt idx="166">115096820</cx:pt>
          <cx:pt idx="167">115085755</cx:pt>
          <cx:pt idx="168">115058047</cx:pt>
          <cx:pt idx="169">114223000</cx:pt>
          <cx:pt idx="170">113368971</cx:pt>
          <cx:pt idx="171">113078393</cx:pt>
          <cx:pt idx="172">113067808</cx:pt>
          <cx:pt idx="173">112868837</cx:pt>
          <cx:pt idx="174">112805123</cx:pt>
          <cx:pt idx="175">112708996</cx:pt>
          <cx:pt idx="176">112435221</cx:pt>
          <cx:pt idx="177">112057433</cx:pt>
          <cx:pt idx="178">111727000</cx:pt>
          <cx:pt idx="179">111709845</cx:pt>
          <cx:pt idx="180">111225040</cx:pt>
          <cx:pt idx="181">111175354</cx:pt>
          <cx:pt idx="182">111088910</cx:pt>
          <cx:pt idx="183">110922370</cx:pt>
          <cx:pt idx="184">110505958</cx:pt>
          <cx:pt idx="185">110117807</cx:pt>
          <cx:pt idx="186">110071312</cx:pt>
          <cx:pt idx="187">109731527</cx:pt>
          <cx:pt idx="188">109141530</cx:pt>
          <cx:pt idx="189">108899130</cx:pt>
          <cx:pt idx="190">108383253</cx:pt>
          <cx:pt idx="191">108132370</cx:pt>
          <cx:pt idx="192">107704099</cx:pt>
          <cx:pt idx="193">107600000</cx:pt>
          <cx:pt idx="194">107586036</cx:pt>
          <cx:pt idx="195">107575142</cx:pt>
          <cx:pt idx="196">106735396</cx:pt>
          <cx:pt idx="197">106709992</cx:pt>
          <cx:pt idx="198">106573705</cx:pt>
          <cx:pt idx="199">106512310</cx:pt>
          <cx:pt idx="200">106512310</cx:pt>
          <cx:pt idx="201">106415432</cx:pt>
          <cx:pt idx="202">106386216</cx:pt>
          <cx:pt idx="203">106148159</cx:pt>
          <cx:pt idx="204">106148159</cx:pt>
          <cx:pt idx="205">104948780</cx:pt>
          <cx:pt idx="206">104360277</cx:pt>
          <cx:pt idx="207">104360277</cx:pt>
          <cx:pt idx="208">104007640</cx:pt>
          <cx:pt idx="209">103620822</cx:pt>
          <cx:pt idx="210">102843350</cx:pt>
          <cx:pt idx="211">102277056</cx:pt>
          <cx:pt idx="212">101938730</cx:pt>
          <cx:pt idx="213">101697350</cx:pt>
          <cx:pt idx="214">101500000</cx:pt>
          <cx:pt idx="215">101463226</cx:pt>
          <cx:pt idx="216">101340178</cx:pt>
          <cx:pt idx="217">101049130</cx:pt>
          <cx:pt idx="218">100965237</cx:pt>
          <cx:pt idx="219">100722000</cx:pt>
          <cx:pt idx="220">100315155</cx:pt>
          <cx:pt idx="221">100175871</cx:pt>
          <cx:pt idx="222">99930000</cx:pt>
          <cx:pt idx="223">99541238</cx:pt>
          <cx:pt idx="224">99455175</cx:pt>
          <cx:pt idx="225">99093296</cx:pt>
          <cx:pt idx="226">99007828</cx:pt>
          <cx:pt idx="227">98614544</cx:pt>
          <cx:pt idx="228">98405771</cx:pt>
          <cx:pt idx="229">97992827</cx:pt>
          <cx:pt idx="230">97637474</cx:pt>
          <cx:pt idx="231">97224271</cx:pt>
          <cx:pt idx="232">96968774</cx:pt>
          <cx:pt idx="233">96945720</cx:pt>
          <cx:pt idx="234">96936400</cx:pt>
          <cx:pt idx="235">96447667</cx:pt>
          <cx:pt idx="236">96308900</cx:pt>
          <cx:pt idx="237">96300000</cx:pt>
          <cx:pt idx="238">96248145</cx:pt>
          <cx:pt idx="239">95014030</cx:pt>
          <cx:pt idx="240">94852971</cx:pt>
          <cx:pt idx="241">94324072</cx:pt>
          <cx:pt idx="242">94324072</cx:pt>
          <cx:pt idx="243">93952327</cx:pt>
          <cx:pt idx="244">93506210</cx:pt>
          <cx:pt idx="245">92536138</cx:pt>
          <cx:pt idx="246">92012643</cx:pt>
          <cx:pt idx="247">91704210</cx:pt>
          <cx:pt idx="248">91519448</cx:pt>
          <cx:pt idx="249">91518352</cx:pt>
          <cx:pt idx="250">90900000</cx:pt>
          <cx:pt idx="251">90736215</cx:pt>
          <cx:pt idx="252">90397307</cx:pt>
          <cx:pt idx="253">89746958</cx:pt>
          <cx:pt idx="254">89732962</cx:pt>
          <cx:pt idx="255">89692572</cx:pt>
          <cx:pt idx="256">89214072</cx:pt>
          <cx:pt idx="257">88495848</cx:pt>
          <cx:pt idx="258">88166115</cx:pt>
          <cx:pt idx="259">88001286</cx:pt>
          <cx:pt idx="260">87775460</cx:pt>
          <cx:pt idx="261">87620724</cx:pt>
          <cx:pt idx="262">87559438</cx:pt>
          <cx:pt idx="263">86978840</cx:pt>
          <cx:pt idx="264">86757447</cx:pt>
          <cx:pt idx="265">86631310</cx:pt>
          <cx:pt idx="266">86600000</cx:pt>
          <cx:pt idx="267">86546825</cx:pt>
          <cx:pt idx="268">85762022</cx:pt>
          <cx:pt idx="269">85648585</cx:pt>
          <cx:pt idx="270">85646235</cx:pt>
          <cx:pt idx="271">85512915</cx:pt>
          <cx:pt idx="272">85395021</cx:pt>
          <cx:pt idx="273">85069696</cx:pt>
          <cx:pt idx="274">85014968</cx:pt>
          <cx:pt idx="275">84805005</cx:pt>
          <cx:pt idx="276">84713132</cx:pt>
          <cx:pt idx="277">84670866</cx:pt>
          <cx:pt idx="278">84222438</cx:pt>
          <cx:pt idx="279">84031112</cx:pt>
          <cx:pt idx="280">83740650</cx:pt>
          <cx:pt idx="281">83500000</cx:pt>
          <cx:pt idx="282">83243478</cx:pt>
          <cx:pt idx="283">83151473</cx:pt>
          <cx:pt idx="284">83025093</cx:pt>
          <cx:pt idx="285">82922376</cx:pt>
          <cx:pt idx="286">82831698</cx:pt>
          <cx:pt idx="287">82800000</cx:pt>
          <cx:pt idx="288">82800000</cx:pt>
          <cx:pt idx="289">82528646</cx:pt>
          <cx:pt idx="290">82299717</cx:pt>
          <cx:pt idx="291">82149590</cx:pt>
          <cx:pt idx="292">82001186</cx:pt>
          <cx:pt idx="293">81749884</cx:pt>
          <cx:pt idx="294">81700000</cx:pt>
          <cx:pt idx="295">80805112</cx:pt>
          <cx:pt idx="296">80292856</cx:pt>
          <cx:pt idx="297">80249062</cx:pt>
          <cx:pt idx="298">80011740</cx:pt>
          <cx:pt idx="299">80011740</cx:pt>
          <cx:pt idx="300">79900000</cx:pt>
          <cx:pt idx="301">79556401</cx:pt>
          <cx:pt idx="302">79547205</cx:pt>
          <cx:pt idx="303">79471845</cx:pt>
          <cx:pt idx="304">79460116</cx:pt>
          <cx:pt idx="305">79444419</cx:pt>
          <cx:pt idx="306">79225854</cx:pt>
          <cx:pt idx="307">79218018</cx:pt>
          <cx:pt idx="308">79175854</cx:pt>
          <cx:pt idx="309">78574831</cx:pt>
          <cx:pt idx="310">78530303</cx:pt>
          <cx:pt idx="311">78530303</cx:pt>
          <cx:pt idx="312">78500000</cx:pt>
          <cx:pt idx="313">78360000</cx:pt>
          <cx:pt idx="314">78038276</cx:pt>
          <cx:pt idx="315">77997349</cx:pt>
          <cx:pt idx="316">77946274</cx:pt>
          <cx:pt idx="317">77763837</cx:pt>
          <cx:pt idx="318">77692062</cx:pt>
          <cx:pt idx="319">77334374</cx:pt>
          <cx:pt idx="320">77121452</cx:pt>
          <cx:pt idx="321">77001351</cx:pt>
          <cx:pt idx="322">76975169</cx:pt>
          <cx:pt idx="323">76823600</cx:pt>
          <cx:pt idx="324">76801374</cx:pt>
          <cx:pt idx="325">76700000</cx:pt>
          <cx:pt idx="326">76694016</cx:pt>
          <cx:pt idx="327">76491683</cx:pt>
          <cx:pt idx="328">76203320</cx:pt>
          <cx:pt idx="329">76115031</cx:pt>
          <cx:pt idx="330">76107476</cx:pt>
          <cx:pt idx="331">76088877</cx:pt>
          <cx:pt idx="332">76028097</cx:pt>
          <cx:pt idx="333">75724075</cx:pt>
          <cx:pt idx="334">75502246</cx:pt>
          <cx:pt idx="335">75300000</cx:pt>
          <cx:pt idx="336">75241322</cx:pt>
          <cx:pt idx="337">75213377</cx:pt>
          <cx:pt idx="338">75019340</cx:pt>
          <cx:pt idx="339">75008260</cx:pt>
          <cx:pt idx="340">74769345</cx:pt>
          <cx:pt idx="341">74712885</cx:pt>
          <cx:pt idx="342">74497271</cx:pt>
          <cx:pt idx="343">74067179</cx:pt>
          <cx:pt idx="344">74006080</cx:pt>
          <cx:pt idx="345">73760631</cx:pt>
          <cx:pt idx="346">73548685</cx:pt>
          <cx:pt idx="347">73371987</cx:pt>
          <cx:pt idx="348">73005002</cx:pt>
          <cx:pt idx="349">72656464</cx:pt>
          <cx:pt idx="350">72632573</cx:pt>
          <cx:pt idx="351">71800000</cx:pt>
          <cx:pt idx="352">71366733</cx:pt>
          <cx:pt idx="353">71244774</cx:pt>
          <cx:pt idx="354">71204016</cx:pt>
          <cx:pt idx="355">70422786</cx:pt>
          <cx:pt idx="356">70150343</cx:pt>
          <cx:pt idx="357">69470202</cx:pt>
          <cx:pt idx="358">69413017</cx:pt>
          <cx:pt idx="359">69288182</cx:pt>
          <cx:pt idx="360">69049418</cx:pt>
          <cx:pt idx="361">69025853</cx:pt>
          <cx:pt idx="362">68845130</cx:pt>
          <cx:pt idx="363">68706165</cx:pt>
          <cx:pt idx="364">68636983</cx:pt>
          <cx:pt idx="365">68571803</cx:pt>
          <cx:pt idx="366">68488329</cx:pt>
          <cx:pt idx="367">68413606</cx:pt>
          <cx:pt idx="368">67900000</cx:pt>
          <cx:pt idx="369">67900000</cx:pt>
          <cx:pt idx="370">67568000</cx:pt>
          <cx:pt idx="371">67458785</cx:pt>
          <cx:pt idx="372">67340146</cx:pt>
          <cx:pt idx="373">67125340</cx:pt>
          <cx:pt idx="374">66700000</cx:pt>
          <cx:pt idx="375">66683135</cx:pt>
          <cx:pt idx="376">66336103</cx:pt>
          <cx:pt idx="377">66317423</cx:pt>
          <cx:pt idx="378">66021565</cx:pt>
          <cx:pt idx="379">65900000</cx:pt>
          <cx:pt idx="380">65900000</cx:pt>
          <cx:pt idx="381">65871240</cx:pt>
          <cx:pt idx="382">65871240</cx:pt>
          <cx:pt idx="383">65832203</cx:pt>
          <cx:pt idx="384">65771527</cx:pt>
          <cx:pt idx="385">65603360</cx:pt>
          <cx:pt idx="386">65459099</cx:pt>
          <cx:pt idx="387">65457688</cx:pt>
          <cx:pt idx="388">65389560</cx:pt>
          <cx:pt idx="389">65234139</cx:pt>
          <cx:pt idx="390">65135191</cx:pt>
          <cx:pt idx="391">64518155</cx:pt>
          <cx:pt idx="392">64364921</cx:pt>
          <cx:pt idx="393">63930411</cx:pt>
          <cx:pt idx="394">63313048</cx:pt>
          <cx:pt idx="395">63074950</cx:pt>
          <cx:pt idx="396">62804648</cx:pt>
          <cx:pt idx="397">62749203</cx:pt>
          <cx:pt idx="398">62624961</cx:pt>
          <cx:pt idx="399">62519230</cx:pt>
          <cx:pt idx="400">62310175</cx:pt>
          <cx:pt idx="401">62000082</cx:pt>
          <cx:pt idx="402">61830669</cx:pt>
          <cx:pt idx="403">61807667</cx:pt>
          <cx:pt idx="404">61800000</cx:pt>
          <cx:pt idx="405">61793915</cx:pt>
          <cx:pt idx="406">61739919</cx:pt>
          <cx:pt idx="407">61573391</cx:pt>
          <cx:pt idx="408">61468960</cx:pt>
          <cx:pt idx="409">61423650</cx:pt>
          <cx:pt idx="410">61407328</cx:pt>
          <cx:pt idx="411">60341380</cx:pt>
          <cx:pt idx="412">60249000</cx:pt>
          <cx:pt idx="413">60217000</cx:pt>
          <cx:pt idx="414">60050171</cx:pt>
          <cx:pt idx="415">60050171</cx:pt>
          <cx:pt idx="416">60012710</cx:pt>
          <cx:pt idx="417">60000942</cx:pt>
          <cx:pt idx="418">59800000</cx:pt>
          <cx:pt idx="419">59568845</cx:pt>
          <cx:pt idx="420">59502303</cx:pt>
          <cx:pt idx="421">59400000</cx:pt>
          <cx:pt idx="422">59267897</cx:pt>
          <cx:pt idx="423">59006721</cx:pt>
          <cx:pt idx="424">58813460</cx:pt>
          <cx:pt idx="425">58539855</cx:pt>
          <cx:pt idx="426">58476776</cx:pt>
          <cx:pt idx="427">58353550</cx:pt>
          <cx:pt idx="428">58326666</cx:pt>
          <cx:pt idx="429">58307945</cx:pt>
          <cx:pt idx="430">58136909</cx:pt>
          <cx:pt idx="431">58103929</cx:pt>
          <cx:pt idx="432">58011073</cx:pt>
          <cx:pt idx="433">57487711</cx:pt>
          <cx:pt idx="434">57231524</cx:pt>
          <cx:pt idx="435">57153533</cx:pt>
          <cx:pt idx="436">57006880</cx:pt>
          <cx:pt idx="437">56917897</cx:pt>
          <cx:pt idx="438">56897215</cx:pt>
          <cx:pt idx="439">56702060</cx:pt>
          <cx:pt idx="440">56456431</cx:pt>
          <cx:pt idx="441">56448821</cx:pt>
          <cx:pt idx="442">56435493</cx:pt>
          <cx:pt idx="443">56306973</cx:pt>
          <cx:pt idx="444">56100000</cx:pt>
          <cx:pt idx="445">56001698</cx:pt>
          <cx:pt idx="446">55807520</cx:pt>
          <cx:pt idx="447">55768056</cx:pt>
          <cx:pt idx="448">55720716</cx:pt>
          <cx:pt idx="449">55597042</cx:pt>
          <cx:pt idx="450">55416609</cx:pt>
          <cx:pt idx="451">55370362</cx:pt>
          <cx:pt idx="452">55343774</cx:pt>
          <cx:pt idx="453">55219395</cx:pt>
          <cx:pt idx="454">55173235</cx:pt>
          <cx:pt idx="455">55149435</cx:pt>
          <cx:pt idx="456">55072454</cx:pt>
          <cx:pt idx="457">55034302</cx:pt>
          <cx:pt idx="458">55001343</cx:pt>
          <cx:pt idx="459">55000000</cx:pt>
          <cx:pt idx="460">54817937</cx:pt>
          <cx:pt idx="461">54600000</cx:pt>
          <cx:pt idx="462">54412921</cx:pt>
          <cx:pt idx="463">54200000</cx:pt>
          <cx:pt idx="464">54195633</cx:pt>
          <cx:pt idx="465">54125426</cx:pt>
          <cx:pt idx="466">53953403</cx:pt>
          <cx:pt idx="467">53952276</cx:pt>
          <cx:pt idx="468">53856263</cx:pt>
          <cx:pt idx="469">53668525</cx:pt>
          <cx:pt idx="470">53656813</cx:pt>
          <cx:pt idx="471">53618384</cx:pt>
          <cx:pt idx="472">53500000</cx:pt>
          <cx:pt idx="473">53492685</cx:pt>
          <cx:pt idx="474">53350242</cx:pt>
          <cx:pt idx="475">53319509</cx:pt>
          <cx:pt idx="476">53300000</cx:pt>
          <cx:pt idx="477">53270259</cx:pt>
          <cx:pt idx="478">53269010</cx:pt>
          <cx:pt idx="479">53200012</cx:pt>
          <cx:pt idx="480">52925609</cx:pt>
          <cx:pt idx="481">52572496</cx:pt>
          <cx:pt idx="482">52491137</cx:pt>
          <cx:pt idx="483">52387997</cx:pt>
          <cx:pt idx="484">52360285</cx:pt>
          <cx:pt idx="485">52282182</cx:pt>
          <cx:pt idx="486">52264926</cx:pt>
          <cx:pt idx="487">52245055</cx:pt>
          <cx:pt idx="488">52165546</cx:pt>
          <cx:pt idx="489">52163317</cx:pt>
          <cx:pt idx="490">52100855</cx:pt>
          <cx:pt idx="491">51990286</cx:pt>
          <cx:pt idx="492">51956980</cx:pt>
          <cx:pt idx="493">51889948</cx:pt>
          <cx:pt idx="494">51651430</cx:pt>
          <cx:pt idx="495">51636016</cx:pt>
          <cx:pt idx="496">51588220</cx:pt>
          <cx:pt idx="497">51504069</cx:pt>
          <cx:pt idx="498">51324422</cx:pt>
          <cx:pt idx="499">51270454</cx:pt>
          <cx:pt idx="500">51209973</cx:pt>
          <cx:pt idx="501">51208010</cx:pt>
          <cx:pt idx="502">51083765</cx:pt>
          <cx:pt idx="503">51071133</cx:pt>
          <cx:pt idx="504">50920948</cx:pt>
          <cx:pt idx="505">50915214</cx:pt>
          <cx:pt idx="506">50835030</cx:pt>
          <cx:pt idx="507">50731542</cx:pt>
          <cx:pt idx="508">50608545</cx:pt>
          <cx:pt idx="509">50603980</cx:pt>
          <cx:pt idx="510">50471320</cx:pt>
          <cx:pt idx="511">50418803</cx:pt>
          <cx:pt idx="512">50401464</cx:pt>
          <cx:pt idx="513">50353764</cx:pt>
          <cx:pt idx="514">50328194</cx:pt>
          <cx:pt idx="515">50313314</cx:pt>
          <cx:pt idx="516">50301521</cx:pt>
          <cx:pt idx="517">50263257</cx:pt>
          <cx:pt idx="518">50191634</cx:pt>
          <cx:pt idx="519">49654900</cx:pt>
          <cx:pt idx="520">49566871</cx:pt>
          <cx:pt idx="521">49354205</cx:pt>
          <cx:pt idx="522">49273505</cx:pt>
          <cx:pt idx="523">49176215</cx:pt>
          <cx:pt idx="524">49138076</cx:pt>
          <cx:pt idx="525">49001297</cx:pt>
          <cx:pt idx="526">48884821</cx:pt>
          <cx:pt idx="527">48800000</cx:pt>
          <cx:pt idx="528">48693523</cx:pt>
          <cx:pt idx="529">48635996</cx:pt>
          <cx:pt idx="530">48635922</cx:pt>
          <cx:pt idx="531">48535067</cx:pt>
          <cx:pt idx="532">48452056</cx:pt>
          <cx:pt idx="533">48383780</cx:pt>
          <cx:pt idx="534">48299761</cx:pt>
          <cx:pt idx="535">48200832</cx:pt>
          <cx:pt idx="536">48197993</cx:pt>
          <cx:pt idx="537">48100000</cx:pt>
          <cx:pt idx="538">48057348</cx:pt>
          <cx:pt idx="539">47998368</cx:pt>
          <cx:pt idx="540">47968405</cx:pt>
          <cx:pt idx="541">47715416</cx:pt>
          <cx:pt idx="542">47676582</cx:pt>
          <cx:pt idx="543">47666629</cx:pt>
          <cx:pt idx="544">47570368</cx:pt>
          <cx:pt idx="545">47541000</cx:pt>
          <cx:pt idx="546">47356221</cx:pt>
          <cx:pt idx="547">47325559</cx:pt>
          <cx:pt idx="548">47308367</cx:pt>
          <cx:pt idx="549">47300000</cx:pt>
          <cx:pt idx="550">47300000</cx:pt>
          <cx:pt idx="551">47115211</cx:pt>
          <cx:pt idx="552">47008303</cx:pt>
          <cx:pt idx="553">47001027</cx:pt>
          <cx:pt idx="554">46975611</cx:pt>
          <cx:pt idx="555">46955956</cx:pt>
          <cx:pt idx="556">46807024</cx:pt>
          <cx:pt idx="557">46806312</cx:pt>
          <cx:pt idx="558">46735231</cx:pt>
          <cx:pt idx="559">46700000</cx:pt>
          <cx:pt idx="560">46637947</cx:pt>
          <cx:pt idx="561">46530738</cx:pt>
          <cx:pt idx="562">46501438</cx:pt>
          <cx:pt idx="563">46400000</cx:pt>
          <cx:pt idx="564">46309760</cx:pt>
          <cx:pt idx="565">46269171</cx:pt>
          <cx:pt idx="566">46257845</cx:pt>
          <cx:pt idx="567">46159365</cx:pt>
          <cx:pt idx="568">46150692</cx:pt>
          <cx:pt idx="569">46126012</cx:pt>
          <cx:pt idx="570">45969179</cx:pt>
          <cx:pt idx="571">45929973</cx:pt>
          <cx:pt idx="572">45865715</cx:pt>
          <cx:pt idx="573">45856565</cx:pt>
          <cx:pt idx="574">45820940</cx:pt>
          <cx:pt idx="575">45776832</cx:pt>
          <cx:pt idx="576">45703745</cx:pt>
          <cx:pt idx="577">45625986</cx:pt>
          <cx:pt idx="578">45623128</cx:pt>
          <cx:pt idx="579">45607673</cx:pt>
          <cx:pt idx="580">45523073</cx:pt>
          <cx:pt idx="581">45500556</cx:pt>
          <cx:pt idx="582">45264608</cx:pt>
          <cx:pt idx="583">45255243</cx:pt>
          <cx:pt idx="584">45181732</cx:pt>
          <cx:pt idx="585">45056940</cx:pt>
          <cx:pt idx="586">45012170</cx:pt>
          <cx:pt idx="587">45000874</cx:pt>
          <cx:pt idx="588">44888996</cx:pt>
          <cx:pt idx="589">44882128</cx:pt>
          <cx:pt idx="590">44808372</cx:pt>
          <cx:pt idx="591">44787599</cx:pt>
          <cx:pt idx="592">44735548</cx:pt>
          <cx:pt idx="593">44715371</cx:pt>
          <cx:pt idx="594">44631572</cx:pt>
          <cx:pt idx="595">44590960</cx:pt>
          <cx:pt idx="596">44300000</cx:pt>
          <cx:pt idx="597">44287414</cx:pt>
          <cx:pt idx="598">44149837</cx:pt>
          <cx:pt idx="599">44148781</cx:pt>
          <cx:pt idx="600">44100000</cx:pt>
          <cx:pt idx="601">43906114</cx:pt>
          <cx:pt idx="602">43823091</cx:pt>
          <cx:pt idx="603">43806889</cx:pt>
          <cx:pt idx="604">43711404</cx:pt>
          <cx:pt idx="605">43625922</cx:pt>
          <cx:pt idx="606">43504640</cx:pt>
          <cx:pt idx="607">43347242</cx:pt>
          <cx:pt idx="608">43346930</cx:pt>
          <cx:pt idx="609">42933793</cx:pt>
          <cx:pt idx="610">42792677</cx:pt>
          <cx:pt idx="611">42724272</cx:pt>
          <cx:pt idx="612">42706877</cx:pt>
          <cx:pt idx="613">42698894</cx:pt>
          <cx:pt idx="614">42618434</cx:pt>
          <cx:pt idx="615">42586544</cx:pt>
          <cx:pt idx="616">42522790</cx:pt>
          <cx:pt idx="617">42477326</cx:pt>
          <cx:pt idx="618">42373442</cx:pt>
          <cx:pt idx="619">42369900</cx:pt>
          <cx:pt idx="620">42357453</cx:pt>
          <cx:pt idx="621">42343675</cx:pt>
          <cx:pt idx="622">42343675</cx:pt>
          <cx:pt idx="623">42343675</cx:pt>
          <cx:pt idx="624">42235322</cx:pt>
          <cx:pt idx="625">42200504</cx:pt>
          <cx:pt idx="626">42057639</cx:pt>
          <cx:pt idx="627">41929168</cx:pt>
          <cx:pt idx="628">41827000</cx:pt>
          <cx:pt idx="629">41793567</cx:pt>
          <cx:pt idx="630">41593527</cx:pt>
          <cx:pt idx="631">41573085</cx:pt>
          <cx:pt idx="632">41489425</cx:pt>
          <cx:pt idx="633">41439400</cx:pt>
          <cx:pt idx="634">41292135</cx:pt>
          <cx:pt idx="635">41253340</cx:pt>
          <cx:pt idx="636">41182182</cx:pt>
          <cx:pt idx="637">41149655</cx:pt>
          <cx:pt idx="638">41038190</cx:pt>
          <cx:pt idx="639">41030827</cx:pt>
          <cx:pt idx="640">41000000</cx:pt>
          <cx:pt idx="641">40950721</cx:pt>
          <cx:pt idx="642">40752337</cx:pt>
          <cx:pt idx="643">40668868</cx:pt>
          <cx:pt idx="644">40566004</cx:pt>
          <cx:pt idx="645">40400000</cx:pt>
          <cx:pt idx="646">40367693</cx:pt>
          <cx:pt idx="647">40293200</cx:pt>
          <cx:pt idx="648">40274748</cx:pt>
          <cx:pt idx="649">40184721</cx:pt>
          <cx:pt idx="650">40136047</cx:pt>
          <cx:pt idx="651">40098138</cx:pt>
          <cx:pt idx="652">40072596</cx:pt>
          <cx:pt idx="653">39816662</cx:pt>
          <cx:pt idx="654">39812796</cx:pt>
          <cx:pt idx="655">39812796</cx:pt>
          <cx:pt idx="656">39703412</cx:pt>
          <cx:pt idx="657">39571513</cx:pt>
          <cx:pt idx="658">39567722</cx:pt>
          <cx:pt idx="659">39461335</cx:pt>
          <cx:pt idx="660">39456509</cx:pt>
          <cx:pt idx="661">39343632</cx:pt>
          <cx:pt idx="662">39266300</cx:pt>
          <cx:pt idx="663">39190055</cx:pt>
          <cx:pt idx="664">39156435</cx:pt>
          <cx:pt idx="665">39052600</cx:pt>
          <cx:pt idx="666">38950483</cx:pt>
          <cx:pt idx="667">38872378</cx:pt>
          <cx:pt idx="668">38815117</cx:pt>
          <cx:pt idx="669">38797148</cx:pt>
          <cx:pt idx="670">38771291</cx:pt>
          <cx:pt idx="671">38771291</cx:pt>
          <cx:pt idx="672">38756232</cx:pt>
          <cx:pt idx="673">38697449</cx:pt>
          <cx:pt idx="674">38658172</cx:pt>
          <cx:pt idx="675">38543795</cx:pt>
          <cx:pt idx="676">38493982</cx:pt>
          <cx:pt idx="677">38400000</cx:pt>
          <cx:pt idx="678">38287363</cx:pt>
          <cx:pt idx="679">38192114</cx:pt>
          <cx:pt idx="680">38192114</cx:pt>
          <cx:pt idx="681">38127162</cx:pt>
          <cx:pt idx="682">38023275</cx:pt>
          <cx:pt idx="683">38000000</cx:pt>
          <cx:pt idx="684">37744720</cx:pt>
          <cx:pt idx="685">37696176</cx:pt>
          <cx:pt idx="686">37650000</cx:pt>
          <cx:pt idx="687">37541683</cx:pt>
          <cx:pt idx="688">37536959</cx:pt>
          <cx:pt idx="689">37536959</cx:pt>
          <cx:pt idx="690">37365600</cx:pt>
          <cx:pt idx="691">37322273</cx:pt>
          <cx:pt idx="692">37257433</cx:pt>
          <cx:pt idx="693">37253092</cx:pt>
          <cx:pt idx="694">37239856</cx:pt>
          <cx:pt idx="695">37063889</cx:pt>
          <cx:pt idx="696">36900000</cx:pt>
          <cx:pt idx="697">36885587</cx:pt>
          <cx:pt idx="698">36868030</cx:pt>
          <cx:pt idx="699">36667870</cx:pt>
          <cx:pt idx="700">36643346</cx:pt>
          <cx:pt idx="701">36636816</cx:pt>
          <cx:pt idx="702">36600000</cx:pt>
          <cx:pt idx="703">36600000</cx:pt>
          <cx:pt idx="704">36528842</cx:pt>
          <cx:pt idx="705">36527787</cx:pt>
          <cx:pt idx="706">36468315</cx:pt>
          <cx:pt idx="707">36398162</cx:pt>
          <cx:pt idx="708">36377022</cx:pt>
          <cx:pt idx="709">36371181</cx:pt>
          <cx:pt idx="710">36362352</cx:pt>
          <cx:pt idx="711">36360018</cx:pt>
          <cx:pt idx="712">36328680</cx:pt>
          <cx:pt idx="713">36207920</cx:pt>
          <cx:pt idx="714">36154094</cx:pt>
          <cx:pt idx="715">36137684</cx:pt>
          <cx:pt idx="716">36121934</cx:pt>
          <cx:pt idx="717">35990057</cx:pt>
          <cx:pt idx="718">35960517</cx:pt>
          <cx:pt idx="719">35910583</cx:pt>
          <cx:pt idx="720">35592846</cx:pt>
          <cx:pt idx="721">35490000</cx:pt>
          <cx:pt idx="722">35468793</cx:pt>
          <cx:pt idx="723">35448498</cx:pt>
          <cx:pt idx="724">35443237</cx:pt>
          <cx:pt idx="725">35428137</cx:pt>
          <cx:pt idx="726">35305995</cx:pt>
          <cx:pt idx="727">35279690</cx:pt>
          <cx:pt idx="728">35200000</cx:pt>
          <cx:pt idx="729">35168022</cx:pt>
          <cx:pt idx="730">35122319</cx:pt>
          <cx:pt idx="731">35026631</cx:pt>
          <cx:pt idx="732">35010106</cx:pt>
          <cx:pt idx="733">35006147</cx:pt>
          <cx:pt idx="734">35003492</cx:pt>
          <cx:pt idx="735">35003300</cx:pt>
          <cx:pt idx="736">34886089</cx:pt>
          <cx:pt idx="737">34706988</cx:pt>
          <cx:pt idx="738">34700000</cx:pt>
          <cx:pt idx="739">34500000</cx:pt>
          <cx:pt idx="740">34300000</cx:pt>
          <cx:pt idx="741">34244877</cx:pt>
          <cx:pt idx="742">34225164</cx:pt>
          <cx:pt idx="743">34218429</cx:pt>
          <cx:pt idx="744">34172251</cx:pt>
          <cx:pt idx="745">34098862</cx:pt>
          <cx:pt idx="746">34073773</cx:pt>
          <cx:pt idx="747">34034755</cx:pt>
          <cx:pt idx="748">33983001</cx:pt>
          <cx:pt idx="749">33914986</cx:pt>
          <cx:pt idx="750">33800000</cx:pt>
          <cx:pt idx="751">33762229</cx:pt>
          <cx:pt idx="752">33729374</cx:pt>
          <cx:pt idx="753">33600000</cx:pt>
          <cx:pt idx="754">33600000</cx:pt>
          <cx:pt idx="755">33563158</cx:pt>
          <cx:pt idx="756">33553787</cx:pt>
          <cx:pt idx="757">33536011</cx:pt>
          <cx:pt idx="758">33491560</cx:pt>
          <cx:pt idx="759">33375151</cx:pt>
          <cx:pt idx="760">33355354</cx:pt>
          <cx:pt idx="761">33338338</cx:pt>
          <cx:pt idx="762">33307796</cx:pt>
          <cx:pt idx="763">33305545</cx:pt>
          <cx:pt idx="764">33262492</cx:pt>
          <cx:pt idx="765">33158000</cx:pt>
          <cx:pt idx="766">33147445</cx:pt>
          <cx:pt idx="767">33146000</cx:pt>
          <cx:pt idx="768">32962333</cx:pt>
          <cx:pt idx="769">32951479</cx:pt>
          <cx:pt idx="770">32885635</cx:pt>
          <cx:pt idx="771">32885635</cx:pt>
          <cx:pt idx="772">32877175</cx:pt>
          <cx:pt idx="773">32860214</cx:pt>
          <cx:pt idx="774">32811275</cx:pt>
          <cx:pt idx="775">32808615</cx:pt>
          <cx:pt idx="776">32800000</cx:pt>
          <cx:pt idx="777">32614858</cx:pt>
          <cx:pt idx="778">32614158</cx:pt>
          <cx:pt idx="779">32523385</cx:pt>
          <cx:pt idx="780">32522221</cx:pt>
          <cx:pt idx="781">32462438</cx:pt>
          <cx:pt idx="782">32455275</cx:pt>
          <cx:pt idx="783">32356857</cx:pt>
          <cx:pt idx="784">32306065</cx:pt>
          <cx:pt idx="785">32266306</cx:pt>
          <cx:pt idx="786">32235441</cx:pt>
          <cx:pt idx="787">32225777</cx:pt>
          <cx:pt idx="788">32200000</cx:pt>
          <cx:pt idx="789">32148997</cx:pt>
          <cx:pt idx="790">32144465</cx:pt>
          <cx:pt idx="791">32066497</cx:pt>
          <cx:pt idx="792">32066000</cx:pt>
          <cx:pt idx="793">32030663</cx:pt>
          <cx:pt idx="794">32000000</cx:pt>
          <cx:pt idx="795">31997107</cx:pt>
          <cx:pt idx="796">31900000</cx:pt>
          <cx:pt idx="797">31859105</cx:pt>
          <cx:pt idx="798">31838728</cx:pt>
          <cx:pt idx="799">31726644</cx:pt>
          <cx:pt idx="800">31691009</cx:pt>
          <cx:pt idx="801">31517441</cx:pt>
          <cx:pt idx="802">31505065</cx:pt>
          <cx:pt idx="803">31431160</cx:pt>
          <cx:pt idx="804">31385560</cx:pt>
          <cx:pt idx="805">31359959</cx:pt>
          <cx:pt idx="806">31353636</cx:pt>
          <cx:pt idx="807">31347010</cx:pt>
          <cx:pt idx="808">31282411</cx:pt>
          <cx:pt idx="809">31261036</cx:pt>
          <cx:pt idx="810">31217900</cx:pt>
          <cx:pt idx="811">31193053</cx:pt>
          <cx:pt idx="812">31174897</cx:pt>
          <cx:pt idx="813">31134898</cx:pt>
          <cx:pt idx="814">31094903</cx:pt>
          <cx:pt idx="815">31094903</cx:pt>
          <cx:pt idx="816">31022333</cx:pt>
          <cx:pt idx="817">31015141</cx:pt>
          <cx:pt idx="818">31008288</cx:pt>
          <cx:pt idx="819">31000000</cx:pt>
          <cx:pt idx="820">30973336</cx:pt>
          <cx:pt idx="821">30849949</cx:pt>
          <cx:pt idx="822">30836296</cx:pt>
          <cx:pt idx="823">30800000</cx:pt>
          <cx:pt idx="824">30775468</cx:pt>
          <cx:pt idx="825">30695394</cx:pt>
          <cx:pt idx="826">30618403</cx:pt>
          <cx:pt idx="827">30537320</cx:pt>
          <cx:pt idx="828">30485039</cx:pt>
          <cx:pt idx="829">30405498</cx:pt>
          <cx:pt idx="830">30341670</cx:pt>
          <cx:pt idx="831">30311509</cx:pt>
          <cx:pt idx="832">30302314</cx:pt>
          <cx:pt idx="833">30270227</cx:pt>
          <cx:pt idx="834">30269340</cx:pt>
          <cx:pt idx="835">30227069</cx:pt>
          <cx:pt idx="836">30163652</cx:pt>
          <cx:pt idx="837">30127620</cx:pt>
          <cx:pt idx="838">30100000</cx:pt>
          <cx:pt idx="839">30033780</cx:pt>
          <cx:pt idx="840">30014112</cx:pt>
          <cx:pt idx="841">30000882</cx:pt>
          <cx:pt idx="842">29993847</cx:pt>
          <cx:pt idx="843">29982968</cx:pt>
          <cx:pt idx="844">29968224</cx:pt>
          <cx:pt idx="845">29948113</cx:pt>
          <cx:pt idx="846">29883016</cx:pt>
          <cx:pt idx="847">29730907</cx:pt>
          <cx:pt idx="848">29667095</cx:pt>
          <cx:pt idx="849">29604977</cx:pt>
          <cx:pt idx="850">29507053</cx:pt>
          <cx:pt idx="851">29484168</cx:pt>
          <cx:pt idx="852">29483949</cx:pt>
          <cx:pt idx="853">29099640</cx:pt>
          <cx:pt idx="854">29098051</cx:pt>
          <cx:pt idx="855">29041560</cx:pt>
          <cx:pt idx="856">28939454</cx:pt>
          <cx:pt idx="857">28895417</cx:pt>
          <cx:pt idx="858">28848100</cx:pt>
          <cx:pt idx="859">28826569</cx:pt>
          <cx:pt idx="860">28771072</cx:pt>
          <cx:pt idx="861">28728000</cx:pt>
          <cx:pt idx="862">28715510</cx:pt>
          <cx:pt idx="863">28700000</cx:pt>
          <cx:pt idx="864">28546578</cx:pt>
          <cx:pt idx="865">28536019</cx:pt>
          <cx:pt idx="866">28500000</cx:pt>
          <cx:pt idx="867">28462534</cx:pt>
          <cx:pt idx="868">28423368</cx:pt>
          <cx:pt idx="869">28400000</cx:pt>
          <cx:pt idx="870">28368347</cx:pt>
          <cx:pt idx="871">28328558</cx:pt>
          <cx:pt idx="872">28280963</cx:pt>
          <cx:pt idx="873">28200225</cx:pt>
          <cx:pt idx="874">28025000</cx:pt>
          <cx:pt idx="875">28022524</cx:pt>
          <cx:pt idx="876">28000000</cx:pt>
          <cx:pt idx="877">27919096</cx:pt>
          <cx:pt idx="878">27919096</cx:pt>
          <cx:pt idx="879">27887943</cx:pt>
          <cx:pt idx="880">27879132</cx:pt>
          <cx:pt idx="881">27852604</cx:pt>
          <cx:pt idx="882">27800000</cx:pt>
          <cx:pt idx="883">27703470</cx:pt>
          <cx:pt idx="884">27701895</cx:pt>
          <cx:pt idx="885">27693162</cx:pt>
          <cx:pt idx="886">27680195</cx:pt>
          <cx:pt idx="887">27647595</cx:pt>
          <cx:pt idx="888">27645152</cx:pt>
          <cx:pt idx="889">27592530</cx:pt>
          <cx:pt idx="890">27528330</cx:pt>
          <cx:pt idx="891">27470017</cx:pt>
          <cx:pt idx="892">27469602</cx:pt>
          <cx:pt idx="893">27453345</cx:pt>
          <cx:pt idx="894">27410049</cx:pt>
          <cx:pt idx="895">27317535</cx:pt>
          <cx:pt idx="896">27252964</cx:pt>
          <cx:pt idx="897">27243721</cx:pt>
          <cx:pt idx="898">27200000</cx:pt>
          <cx:pt idx="899">27061228</cx:pt>
          <cx:pt idx="900">27049108</cx:pt>
          <cx:pt idx="901">27002815</cx:pt>
          <cx:pt idx="902">26963967</cx:pt>
          <cx:pt idx="903">26853450</cx:pt>
          <cx:pt idx="904">26845943</cx:pt>
          <cx:pt idx="905">26777564</cx:pt>
          <cx:pt idx="906">26766350</cx:pt>
          <cx:pt idx="907">26746109</cx:pt>
          <cx:pt idx="908">26676606</cx:pt>
          <cx:pt idx="909">26638165</cx:pt>
          <cx:pt idx="910">26638165</cx:pt>
          <cx:pt idx="911">26635000</cx:pt>
          <cx:pt idx="912">26624000</cx:pt>
          <cx:pt idx="913">26533608</cx:pt>
          <cx:pt idx="914">26466372</cx:pt>
          <cx:pt idx="915">26423726</cx:pt>
          <cx:pt idx="916">26372293</cx:pt>
          <cx:pt idx="917">26363118</cx:pt>
          <cx:pt idx="918">26277420</cx:pt>
          <cx:pt idx="919">26200000</cx:pt>
          <cx:pt idx="920">26087366</cx:pt>
          <cx:pt idx="921">26087161</cx:pt>
          <cx:pt idx="922">26068547</cx:pt>
          <cx:pt idx="923">25916903</cx:pt>
          <cx:pt idx="924">25853424</cx:pt>
          <cx:pt idx="925">25794166</cx:pt>
          <cx:pt idx="926">25707719</cx:pt>
          <cx:pt idx="927">25700000</cx:pt>
          <cx:pt idx="928">25672630</cx:pt>
          <cx:pt idx="929">25670855</cx:pt>
          <cx:pt idx="930">25660000</cx:pt>
          <cx:pt idx="931">25605492</cx:pt>
          <cx:pt idx="932">25601508</cx:pt>
          <cx:pt idx="933">25517854</cx:pt>
          <cx:pt idx="934">25454043</cx:pt>
          <cx:pt idx="935">25400856</cx:pt>
          <cx:pt idx="936">25399000</cx:pt>
          <cx:pt idx="937">25188667</cx:pt>
          <cx:pt idx="938">25074895</cx:pt>
          <cx:pt idx="939">25064955</cx:pt>
          <cx:pt idx="940">25054449</cx:pt>
          <cx:pt idx="941">25001065</cx:pt>
          <cx:pt idx="942">24988180</cx:pt>
          <cx:pt idx="943">24891374</cx:pt>
          <cx:pt idx="944">24870275</cx:pt>
          <cx:pt idx="945">24833860</cx:pt>
          <cx:pt idx="946">24812241</cx:pt>
          <cx:pt idx="947">24800000</cx:pt>
          <cx:pt idx="948">24795350</cx:pt>
          <cx:pt idx="949">24707598</cx:pt>
          <cx:pt idx="950">24705000</cx:pt>
          <cx:pt idx="951">24705000</cx:pt>
          <cx:pt idx="952">24699513</cx:pt>
          <cx:pt idx="953">24651794</cx:pt>
          <cx:pt idx="954">24520804</cx:pt>
          <cx:pt idx="955">24412677</cx:pt>
          <cx:pt idx="956">24411478</cx:pt>
          <cx:pt idx="957">24400000</cx:pt>
          <cx:pt idx="958">24400000</cx:pt>
          <cx:pt idx="959">24363530</cx:pt>
          <cx:pt idx="960">24360014</cx:pt>
          <cx:pt idx="961">24335698</cx:pt>
          <cx:pt idx="962">24327868</cx:pt>
          <cx:pt idx="963">24281723</cx:pt>
          <cx:pt idx="964">24244684</cx:pt>
          <cx:pt idx="965">24200000</cx:pt>
          <cx:pt idx="966">24123143</cx:pt>
          <cx:pt idx="967">24093107</cx:pt>
          <cx:pt idx="968">24054514</cx:pt>
          <cx:pt idx="969">24048637</cx:pt>
          <cx:pt idx="970">24037564</cx:pt>
          <cx:pt idx="971">24024969</cx:pt>
          <cx:pt idx="972">24001218</cx:pt>
          <cx:pt idx="973">23894477</cx:pt>
          <cx:pt idx="974">23874933</cx:pt>
          <cx:pt idx="975">23825798</cx:pt>
          <cx:pt idx="976">23818159</cx:pt>
          <cx:pt idx="977">23779955</cx:pt>
          <cx:pt idx="978">23745923</cx:pt>
          <cx:pt idx="979">23680848</cx:pt>
          <cx:pt idx="980">23585416</cx:pt>
          <cx:pt idx="981">23583175</cx:pt>
          <cx:pt idx="982">23541700</cx:pt>
          <cx:pt idx="983">23511038</cx:pt>
          <cx:pt idx="984">23382841</cx:pt>
          <cx:pt idx="985">23343413</cx:pt>
          <cx:pt idx="986">23338891</cx:pt>
          <cx:pt idx="987">23334256</cx:pt>
          <cx:pt idx="988">23332128</cx:pt>
          <cx:pt idx="989">23237389</cx:pt>
          <cx:pt idx="990">23071558</cx:pt>
          <cx:pt idx="991">23028109</cx:pt>
          <cx:pt idx="992">23021560</cx:pt>
          <cx:pt idx="993">23000000</cx:pt>
          <cx:pt idx="994">22991439</cx:pt>
          <cx:pt idx="995">22981571</cx:pt>
          <cx:pt idx="996">22937130</cx:pt>
          <cx:pt idx="997">22931301</cx:pt>
          <cx:pt idx="998">22877959</cx:pt>
          <cx:pt idx="999">22800000</cx:pt>
          <cx:pt idx="1000">22696902</cx:pt>
          <cx:pt idx="1001">22689474</cx:pt>
          <cx:pt idx="1002">22670733</cx:pt>
          <cx:pt idx="1003">22652003</cx:pt>
          <cx:pt idx="1004">22569532</cx:pt>
          <cx:pt idx="1005">22505908</cx:pt>
          <cx:pt idx="1006">22499043</cx:pt>
          <cx:pt idx="1007">22487293</cx:pt>
          <cx:pt idx="1008">22418902</cx:pt>
          <cx:pt idx="1009">22360069</cx:pt>
          <cx:pt idx="1010">22305037</cx:pt>
          <cx:pt idx="1011">22296514</cx:pt>
          <cx:pt idx="1012">22285953</cx:pt>
          <cx:pt idx="1013">22238770</cx:pt>
          <cx:pt idx="1014">22176108</cx:pt>
          <cx:pt idx="1015">22133888</cx:pt>
          <cx:pt idx="1016">22124400</cx:pt>
          <cx:pt idx="1017">22116152</cx:pt>
          <cx:pt idx="1018">22114556</cx:pt>
          <cx:pt idx="1019">22101000</cx:pt>
          <cx:pt idx="1020">22021740</cx:pt>
          <cx:pt idx="1021">22021740</cx:pt>
          <cx:pt idx="1022">21968653</cx:pt>
          <cx:pt idx="1023">21882551</cx:pt>
          <cx:pt idx="1024">21876365</cx:pt>
          <cx:pt idx="1025">21867960</cx:pt>
          <cx:pt idx="1026">21846082</cx:pt>
          <cx:pt idx="1027">21836394</cx:pt>
          <cx:pt idx="1028">21790248</cx:pt>
          <cx:pt idx="1029">21788807</cx:pt>
          <cx:pt idx="1030">21747570</cx:pt>
          <cx:pt idx="1031">21704396</cx:pt>
          <cx:pt idx="1032">21638292</cx:pt>
          <cx:pt idx="1033">21629916</cx:pt>
          <cx:pt idx="1034">21604320</cx:pt>
          <cx:pt idx="1035">21601713</cx:pt>
          <cx:pt idx="1036">21550000</cx:pt>
          <cx:pt idx="1037">21544445</cx:pt>
          <cx:pt idx="1038">21500105</cx:pt>
          <cx:pt idx="1039">21475962</cx:pt>
          <cx:pt idx="1040">21475193</cx:pt>
          <cx:pt idx="1041">21457409</cx:pt>
          <cx:pt idx="1042">21432423</cx:pt>
          <cx:pt idx="1043">21359200</cx:pt>
          <cx:pt idx="1044">21304264</cx:pt>
          <cx:pt idx="1045">21300107</cx:pt>
          <cx:pt idx="1046">21285499</cx:pt>
          <cx:pt idx="1047">21263182</cx:pt>
          <cx:pt idx="1048">21185897</cx:pt>
          <cx:pt idx="1049">21137505</cx:pt>
          <cx:pt idx="1050">21131483</cx:pt>
          <cx:pt idx="1051">21111837</cx:pt>
          <cx:pt idx="1052">21109400</cx:pt>
          <cx:pt idx="1053">21097664</cx:pt>
          <cx:pt idx="1054">21045445</cx:pt>
          <cx:pt idx="1055">21041732</cx:pt>
          <cx:pt idx="1056">21000000</cx:pt>
          <cx:pt idx="1057">20984230</cx:pt>
          <cx:pt idx="1058">20939782</cx:pt>
          <cx:pt idx="1059">20921738</cx:pt>
          <cx:pt idx="1060">20911262</cx:pt>
          <cx:pt idx="1061">20887263</cx:pt>
          <cx:pt idx="1062">20802754</cx:pt>
          <cx:pt idx="1063">20793160</cx:pt>
          <cx:pt idx="1064">20700247</cx:pt>
          <cx:pt idx="1065">20700000</cx:pt>
          <cx:pt idx="1066">20700000</cx:pt>
          <cx:pt idx="1067">20687587</cx:pt>
          <cx:pt idx="1068">20651422</cx:pt>
          <cx:pt idx="1069">20574010</cx:pt>
          <cx:pt idx="1070">20566230</cx:pt>
          <cx:pt idx="1071">20557989</cx:pt>
          <cx:pt idx="1072">20530832</cx:pt>
          <cx:pt idx="1073">20455802</cx:pt>
          <cx:pt idx="1074">20450000</cx:pt>
          <cx:pt idx="1075">20378000</cx:pt>
          <cx:pt idx="1076">20378000</cx:pt>
          <cx:pt idx="1077">20306281</cx:pt>
          <cx:pt idx="1078">20300000</cx:pt>
          <cx:pt idx="1079">20291815</cx:pt>
          <cx:pt idx="1080">20281096</cx:pt>
          <cx:pt idx="1081">20236603</cx:pt>
          <cx:pt idx="1082">20169068</cx:pt>
          <cx:pt idx="1083">20132596</cx:pt>
          <cx:pt idx="1084">20089048</cx:pt>
          <cx:pt idx="1085">20063926</cx:pt>
          <cx:pt idx="1086">20054909</cx:pt>
          <cx:pt idx="1087">20033643</cx:pt>
          <cx:pt idx="1088">20033643</cx:pt>
          <cx:pt idx="1089">20007180</cx:pt>
          <cx:pt idx="1090">19999143</cx:pt>
          <cx:pt idx="1091">19995817</cx:pt>
          <cx:pt idx="1092">19990064</cx:pt>
          <cx:pt idx="1093">19903076</cx:pt>
          <cx:pt idx="1094">19809547</cx:pt>
          <cx:pt idx="1095">19779400</cx:pt>
          <cx:pt idx="1096">19737645</cx:pt>
          <cx:pt idx="1097">19700000</cx:pt>
          <cx:pt idx="1098">19691811</cx:pt>
          <cx:pt idx="1099">19597131</cx:pt>
          <cx:pt idx="1100">19588068</cx:pt>
          <cx:pt idx="1101">19540762</cx:pt>
          <cx:pt idx="1102">19506619</cx:pt>
          <cx:pt idx="1103">19500000</cx:pt>
          <cx:pt idx="1104">19500000</cx:pt>
          <cx:pt idx="1105">19489752</cx:pt>
          <cx:pt idx="1106">19455658</cx:pt>
          <cx:pt idx="1107">19402612</cx:pt>
          <cx:pt idx="1108">19397498</cx:pt>
          <cx:pt idx="1109">19392418</cx:pt>
          <cx:pt idx="1110">19362712</cx:pt>
          <cx:pt idx="1111">19244700</cx:pt>
          <cx:pt idx="1112">19234747</cx:pt>
          <cx:pt idx="1113">19228104</cx:pt>
          <cx:pt idx="1114">19219978</cx:pt>
          <cx:pt idx="1115">19219708</cx:pt>
          <cx:pt idx="1116">19185998</cx:pt>
          <cx:pt idx="1117">19179516</cx:pt>
          <cx:pt idx="1118">19155435</cx:pt>
          <cx:pt idx="1119">19143839</cx:pt>
          <cx:pt idx="1120">19138847</cx:pt>
          <cx:pt idx="1121">19103378</cx:pt>
          <cx:pt idx="1122">19100000</cx:pt>
          <cx:pt idx="1123">19068786</cx:pt>
          <cx:pt idx="1124">19047631</cx:pt>
          <cx:pt idx="1125">19044241</cx:pt>
          <cx:pt idx="1126">18873374</cx:pt>
          <cx:pt idx="1127">18860010</cx:pt>
          <cx:pt idx="1128">18771174</cx:pt>
          <cx:pt idx="1129">18758599</cx:pt>
          <cx:pt idx="1130">18645546</cx:pt>
          <cx:pt idx="1131">18635046</cx:pt>
          <cx:pt idx="1132">18625110</cx:pt>
          <cx:pt idx="1133">18565375</cx:pt>
          <cx:pt idx="1134">18531390</cx:pt>
          <cx:pt idx="1135">18488090</cx:pt>
          <cx:pt idx="1136">18416702</cx:pt>
          <cx:pt idx="1137">18400000</cx:pt>
          <cx:pt idx="1138">18386128</cx:pt>
          <cx:pt idx="1139">18337537</cx:pt>
          <cx:pt idx="1140">18308901</cx:pt>
          <cx:pt idx="1141">18292061</cx:pt>
          <cx:pt idx="1142">18270895</cx:pt>
          <cx:pt idx="1143">18201106</cx:pt>
          <cx:pt idx="1144">18167424</cx:pt>
          <cx:pt idx="1145">18143332</cx:pt>
          <cx:pt idx="1146">18049082</cx:pt>
          <cx:pt idx="1147">18043505</cx:pt>
          <cx:pt idx="1148">18037513</cx:pt>
          <cx:pt idx="1149">17992760</cx:pt>
          <cx:pt idx="1150">17981889</cx:pt>
          <cx:pt idx="1151">17966644</cx:pt>
          <cx:pt idx="1152">17926543</cx:pt>
          <cx:pt idx="1153">17895491</cx:pt>
          <cx:pt idx="1154">17892374</cx:pt>
          <cx:pt idx="1155">17850000</cx:pt>
          <cx:pt idx="1156">17823573</cx:pt>
          <cx:pt idx="1157">17736779</cx:pt>
          <cx:pt idx="1158">17721635</cx:pt>
          <cx:pt idx="1159">17707116</cx:pt>
          <cx:pt idx="1160">17672350</cx:pt>
          <cx:pt idx="1161">17603594</cx:pt>
          <cx:pt idx="1162">17567440</cx:pt>
          <cx:pt idx="1163">17567440</cx:pt>
          <cx:pt idx="1164">17478175</cx:pt>
          <cx:pt idx="1165">17450000</cx:pt>
          <cx:pt idx="1166">17442180</cx:pt>
          <cx:pt idx="1167">17303237</cx:pt>
          <cx:pt idx="1168">17288314</cx:pt>
          <cx:pt idx="1169">17277485</cx:pt>
          <cx:pt idx="1170">17272306</cx:pt>
          <cx:pt idx="1171">17263506</cx:pt>
          <cx:pt idx="1172">17244913</cx:pt>
          <cx:pt idx="1173">17226474</cx:pt>
          <cx:pt idx="1174">17162741</cx:pt>
          <cx:pt idx="1175">17112929</cx:pt>
          <cx:pt idx="1176">17067631</cx:pt>
          <cx:pt idx="1177">17032279</cx:pt>
          <cx:pt idx="1178">17011847</cx:pt>
          <cx:pt idx="1179">17007184</cx:pt>
          <cx:pt idx="1180">17007184</cx:pt>
          <cx:pt idx="1181">16994911</cx:pt>
          <cx:pt idx="1182">16986000</cx:pt>
          <cx:pt idx="1183">16959436</cx:pt>
          <cx:pt idx="1184">16875468</cx:pt>
          <cx:pt idx="1185">16874745</cx:pt>
          <cx:pt idx="1186">16866727</cx:pt>
          <cx:pt idx="1187">16814909</cx:pt>
          <cx:pt idx="1188">16669413</cx:pt>
          <cx:pt idx="1189">16658108</cx:pt>
          <cx:pt idx="1190">16638745</cx:pt>
          <cx:pt idx="1191">16632614</cx:pt>
          <cx:pt idx="1192">16628981</cx:pt>
          <cx:pt idx="1193">16597830</cx:pt>
          <cx:pt idx="1194">16585300</cx:pt>
          <cx:pt idx="1195">16583369</cx:pt>
          <cx:pt idx="1196">16530884</cx:pt>
          <cx:pt idx="1197">16505912</cx:pt>
          <cx:pt idx="1198">16501098</cx:pt>
          <cx:pt idx="1199">16500000</cx:pt>
          <cx:pt idx="1200">16496802</cx:pt>
          <cx:pt idx="1201">16472057</cx:pt>
          <cx:pt idx="1202">16471430</cx:pt>
          <cx:pt idx="1203">16435406</cx:pt>
          <cx:pt idx="1204">16370001</cx:pt>
          <cx:pt idx="1205">16235901</cx:pt>
          <cx:pt idx="1206">16235088</cx:pt>
          <cx:pt idx="1207">16197315</cx:pt>
          <cx:pt idx="1208">16184015</cx:pt>
          <cx:pt idx="1209">16144183</cx:pt>
          <cx:pt idx="1210">16089953</cx:pt>
          <cx:pt idx="1211">16067398</cx:pt>
          <cx:pt idx="1212">16033759</cx:pt>
          <cx:pt idx="1213">16002004</cx:pt>
          <cx:pt idx="1214">16000000</cx:pt>
          <cx:pt idx="1215">15990505</cx:pt>
          <cx:pt idx="1216">15989008</cx:pt>
          <cx:pt idx="1217">15972187</cx:pt>
          <cx:pt idx="1218">15829874</cx:pt>
          <cx:pt idx="1219">15800000</cx:pt>
          <cx:pt idx="1220">15786269</cx:pt>
          <cx:pt idx="1221">15773070</cx:pt>
          <cx:pt idx="1222">15764085</cx:pt>
          <cx:pt idx="1223">15733485</cx:pt>
          <cx:pt idx="1224">15687528</cx:pt>
          <cx:pt idx="1225">15645204</cx:pt>
          <cx:pt idx="1226">15638743</cx:pt>
          <cx:pt idx="1227">15618786</cx:pt>
          <cx:pt idx="1228">15600000</cx:pt>
          <cx:pt idx="1229">15596227</cx:pt>
          <cx:pt idx="1230">15581633</cx:pt>
          <cx:pt idx="1231">15542421</cx:pt>
          <cx:pt idx="1232">15531634</cx:pt>
          <cx:pt idx="1233">15530513</cx:pt>
          <cx:pt idx="1234">15501605</cx:pt>
          <cx:pt idx="1235">15464480</cx:pt>
          <cx:pt idx="1236">15422828</cx:pt>
          <cx:pt idx="1237">15419483</cx:pt>
          <cx:pt idx="1238">15404871</cx:pt>
          <cx:pt idx="1239">15399192</cx:pt>
          <cx:pt idx="1240">15370763</cx:pt>
          <cx:pt idx="1241">15339117</cx:pt>
          <cx:pt idx="1242">15332007</cx:pt>
          <cx:pt idx="1243">15281507</cx:pt>
          <cx:pt idx="1244">15280058</cx:pt>
          <cx:pt idx="1245">15259652</cx:pt>
          <cx:pt idx="1246">15230261</cx:pt>
          <cx:pt idx="1247">15226144</cx:pt>
          <cx:pt idx="1248">15218903</cx:pt>
          <cx:pt idx="1249">15197842</cx:pt>
          <cx:pt idx="1250">15169908</cx:pt>
          <cx:pt idx="1251">15127963</cx:pt>
          <cx:pt idx="1252">15102717</cx:pt>
          <cx:pt idx="1253">15097652</cx:pt>
          <cx:pt idx="1254">15086030</cx:pt>
          <cx:pt idx="1255">15005329</cx:pt>
          <cx:pt idx="1256">14967359</cx:pt>
          <cx:pt idx="1257">14967035</cx:pt>
          <cx:pt idx="1258">14962878</cx:pt>
          <cx:pt idx="1259">14951824</cx:pt>
          <cx:pt idx="1260">14930005</cx:pt>
          <cx:pt idx="1261">14880476</cx:pt>
          <cx:pt idx="1262">14857814</cx:pt>
          <cx:pt idx="1263">14822707</cx:pt>
          <cx:pt idx="1264">14772796</cx:pt>
          <cx:pt idx="1265">14573300</cx:pt>
          <cx:pt idx="1266">14551000</cx:pt>
          <cx:pt idx="1267">14490142</cx:pt>
          <cx:pt idx="1268">14474048</cx:pt>
          <cx:pt idx="1269">14421271</cx:pt>
          <cx:pt idx="1270">14399750</cx:pt>
          <cx:pt idx="1271">14365105</cx:pt>
          <cx:pt idx="1272">14302097</cx:pt>
          <cx:pt idx="1273">14281235</cx:pt>
          <cx:pt idx="1274">14213619</cx:pt>
          <cx:pt idx="1275">14201636</cx:pt>
          <cx:pt idx="1276">14168359</cx:pt>
          <cx:pt idx="1277">14168080</cx:pt>
          <cx:pt idx="1278">14129186</cx:pt>
          <cx:pt idx="1279">14126138</cx:pt>
          <cx:pt idx="1280">14106737</cx:pt>
          <cx:pt idx="1281">14078294</cx:pt>
          <cx:pt idx="1282">14058698</cx:pt>
          <cx:pt idx="1283">14052167</cx:pt>
          <cx:pt idx="1284">14049211</cx:pt>
          <cx:pt idx="1285">14020063</cx:pt>
          <cx:pt idx="1286">14008741</cx:pt>
          <cx:pt idx="1287">14008532</cx:pt>
          <cx:pt idx="1288">13983704</cx:pt>
          <cx:pt idx="1289">13955614</cx:pt>
          <cx:pt idx="1290">13894863</cx:pt>
          <cx:pt idx="1291">13883359</cx:pt>
          <cx:pt idx="1292">13776062</cx:pt>
          <cx:pt idx="1293">13750000</cx:pt>
          <cx:pt idx="1294">13747385</cx:pt>
          <cx:pt idx="1295">13701902</cx:pt>
          <cx:pt idx="1296">13696761</cx:pt>
          <cx:pt idx="1297">13687630</cx:pt>
          <cx:pt idx="1298">13656400</cx:pt>
          <cx:pt idx="1299">13648142</cx:pt>
          <cx:pt idx="1300">13637507</cx:pt>
          <cx:pt idx="1301">13564027</cx:pt>
          <cx:pt idx="1302">13552429</cx:pt>
          <cx:pt idx="1303">13539321</cx:pt>
          <cx:pt idx="1304">13515786</cx:pt>
          <cx:pt idx="1305">13435068</cx:pt>
          <cx:pt idx="1306">13422556</cx:pt>
          <cx:pt idx="1307">13337608</cx:pt>
          <cx:pt idx="1308">13324946</cx:pt>
          <cx:pt idx="1309">13314483</cx:pt>
          <cx:pt idx="1310">13277561</cx:pt>
          <cx:pt idx="1311">13257500</cx:pt>
          <cx:pt idx="1312">13257000</cx:pt>
          <cx:pt idx="1313">13240988</cx:pt>
          <cx:pt idx="1314">13230435</cx:pt>
          <cx:pt idx="1315">13218041</cx:pt>
          <cx:pt idx="1316">13154431</cx:pt>
          <cx:pt idx="1317">13101109</cx:pt>
          <cx:pt idx="1318">13082743</cx:pt>
          <cx:pt idx="1319">13064616</cx:pt>
          <cx:pt idx="1320">13050028</cx:pt>
          <cx:pt idx="1321">13014536</cx:pt>
          <cx:pt idx="1322">13001785</cx:pt>
          <cx:pt idx="1323">12983713</cx:pt>
          <cx:pt idx="1324">12978402</cx:pt>
          <cx:pt idx="1325">12969824</cx:pt>
          <cx:pt idx="1326">12918501</cx:pt>
          <cx:pt idx="1327">12768000</cx:pt>
          <cx:pt idx="1328">12738400</cx:pt>
          <cx:pt idx="1329">12734552</cx:pt>
          <cx:pt idx="1330">12700000</cx:pt>
          <cx:pt idx="1331">12683670</cx:pt>
          <cx:pt idx="1332">12676062</cx:pt>
          <cx:pt idx="1333">12675765</cx:pt>
          <cx:pt idx="1334">12673301</cx:pt>
          <cx:pt idx="1335">12668906</cx:pt>
          <cx:pt idx="1336">12652036</cx:pt>
          <cx:pt idx="1337">12621249</cx:pt>
          <cx:pt idx="1338">12569041</cx:pt>
          <cx:pt idx="1339">12550960</cx:pt>
          <cx:pt idx="1340">12515793</cx:pt>
          <cx:pt idx="1341">12441122</cx:pt>
          <cx:pt idx="1342">12414716</cx:pt>
          <cx:pt idx="1343">12400000</cx:pt>
          <cx:pt idx="1344">12385520</cx:pt>
          <cx:pt idx="1345">12382982</cx:pt>
          <cx:pt idx="1346">12369573</cx:pt>
          <cx:pt idx="1347">12362581</cx:pt>
          <cx:pt idx="1348">12351611</cx:pt>
          <cx:pt idx="1349">12320979</cx:pt>
          <cx:pt idx="1350">12318875</cx:pt>
          <cx:pt idx="1351">12313582</cx:pt>
          <cx:pt idx="1352">12253315</cx:pt>
          <cx:pt idx="1353">12117571</cx:pt>
          <cx:pt idx="1354">12071069</cx:pt>
          <cx:pt idx="1355">12057340</cx:pt>
          <cx:pt idx="1356">12051917</cx:pt>
          <cx:pt idx="1357">12043633</cx:pt>
          <cx:pt idx="1358">12014289</cx:pt>
          <cx:pt idx="1359">12000688</cx:pt>
          <cx:pt idx="1360">11900000</cx:pt>
          <cx:pt idx="1361">11844424</cx:pt>
          <cx:pt idx="1362">11838002</cx:pt>
          <cx:pt idx="1363">11833473</cx:pt>
          <cx:pt idx="1364">11746550</cx:pt>
          <cx:pt idx="1365">11655665</cx:pt>
          <cx:pt idx="1366">11643008</cx:pt>
          <cx:pt idx="1367">11622333</cx:pt>
          <cx:pt idx="1368">11605861</cx:pt>
          <cx:pt idx="1369">11589307</cx:pt>
          <cx:pt idx="1370">11584722</cx:pt>
          <cx:pt idx="1371">11571351</cx:pt>
          <cx:pt idx="1372">11560085</cx:pt>
          <cx:pt idx="1373">11536376</cx:pt>
          <cx:pt idx="1374">11514713</cx:pt>
          <cx:pt idx="1375">11482931</cx:pt>
          <cx:pt idx="1376">11454968</cx:pt>
          <cx:pt idx="1377">11447959</cx:pt>
          <cx:pt idx="1378">11421314</cx:pt>
          <cx:pt idx="1379">11407470</cx:pt>
          <cx:pt idx="1380">11384919</cx:pt>
          <cx:pt idx="1381">11371425</cx:pt>
          <cx:pt idx="1382">11365290</cx:pt>
          <cx:pt idx="1383">11188905</cx:pt>
          <cx:pt idx="1384">11161406</cx:pt>
          <cx:pt idx="1385">11146570</cx:pt>
          <cx:pt idx="1386">11122105</cx:pt>
          <cx:pt idx="1387">11112916</cx:pt>
          <cx:pt idx="1388">11095600</cx:pt>
          <cx:pt idx="1389">11051260</cx:pt>
          <cx:pt idx="1390">11051260</cx:pt>
          <cx:pt idx="1391">11051260</cx:pt>
          <cx:pt idx="1392">11035310</cx:pt>
          <cx:pt idx="1393">11017403</cx:pt>
          <cx:pt idx="1394">11006503</cx:pt>
          <cx:pt idx="1395">10985501</cx:pt>
          <cx:pt idx="1396">10984397</cx:pt>
          <cx:pt idx="1397">10905674</cx:pt>
          <cx:pt idx="1398">10859889</cx:pt>
          <cx:pt idx="1399">10854896</cx:pt>
          <cx:pt idx="1400">10853835</cx:pt>
          <cx:pt idx="1401">10802315</cx:pt>
          <cx:pt idx="1402">10706119</cx:pt>
          <cx:pt idx="1403">10684949</cx:pt>
          <cx:pt idx="1404">10566655</cx:pt>
          <cx:pt idx="1405">10555230</cx:pt>
          <cx:pt idx="1406">10500000</cx:pt>
          <cx:pt idx="1407">10495673</cx:pt>
          <cx:pt idx="1408">10474107</cx:pt>
          <cx:pt idx="1409">10470220</cx:pt>
          <cx:pt idx="1410">10443603</cx:pt>
          <cx:pt idx="1411">10440971</cx:pt>
          <cx:pt idx="1412">10400000</cx:pt>
          <cx:pt idx="1413">10396744</cx:pt>
          <cx:pt idx="1414">10384136</cx:pt>
          <cx:pt idx="1415">10372662</cx:pt>
          <cx:pt idx="1416">10342303</cx:pt>
          <cx:pt idx="1417">10339754</cx:pt>
          <cx:pt idx="1418">10338609</cx:pt>
          <cx:pt idx="1419">10332737</cx:pt>
          <cx:pt idx="1420">10331028</cx:pt>
          <cx:pt idx="1421">10248063</cx:pt>
          <cx:pt idx="1422">10247512</cx:pt>
          <cx:pt idx="1423">10154426</cx:pt>
          <cx:pt idx="1424">10152879</cx:pt>
          <cx:pt idx="1425">10126948</cx:pt>
          <cx:pt idx="1426">10118420</cx:pt>
          <cx:pt idx="1427">10116191</cx:pt>
          <cx:pt idx="1428">10090181</cx:pt>
          <cx:pt idx="1429">10028592</cx:pt>
          <cx:pt idx="1430">10018837</cx:pt>
          <cx:pt idx="1431">10012500</cx:pt>
          <cx:pt idx="1432">10000629</cx:pt>
          <cx:pt idx="1433">9984868</cx:pt>
          <cx:pt idx="1434">9975979</cx:pt>
          <cx:pt idx="1435">9901126</cx:pt>
          <cx:pt idx="1436">9881000</cx:pt>
          <cx:pt idx="1437">9858926</cx:pt>
          <cx:pt idx="1438">9851591</cx:pt>
          <cx:pt idx="1439">9843379</cx:pt>
          <cx:pt idx="1440">9792000</cx:pt>
          <cx:pt idx="1441">9761993</cx:pt>
          <cx:pt idx="1442">9753944</cx:pt>
          <cx:pt idx="1443">9688384</cx:pt>
          <cx:pt idx="1444">9563543</cx:pt>
          <cx:pt idx="1445">9546543</cx:pt>
          <cx:pt idx="1446">9536788</cx:pt>
          <cx:pt idx="1447">9533945</cx:pt>
          <cx:pt idx="1448">9464388</cx:pt>
          <cx:pt idx="1449">9427926</cx:pt>
          <cx:pt idx="1450">9404152</cx:pt>
          <cx:pt idx="1451">9387695</cx:pt>
          <cx:pt idx="1452">9370057</cx:pt>
          <cx:pt idx="1453">9343976</cx:pt>
          <cx:pt idx="1454">9300852</cx:pt>
          <cx:pt idx="1455">9300771</cx:pt>
          <cx:pt idx="1456">9284657</cx:pt>
          <cx:pt idx="1457">9284475</cx:pt>
          <cx:pt idx="1458">9278980</cx:pt>
          <cx:pt idx="1459">9225165</cx:pt>
          <cx:pt idx="1460">9141959</cx:pt>
          <cx:pt idx="1461">9133087</cx:pt>
          <cx:pt idx="1462">9123773</cx:pt>
          <cx:pt idx="1463">9100000</cx:pt>
          <cx:pt idx="1464">9053924</cx:pt>
          <cx:pt idx="1465">9045037</cx:pt>
          <cx:pt idx="1466">9042266</cx:pt>
          <cx:pt idx="1467">9015786</cx:pt>
          <cx:pt idx="1468">9008928</cx:pt>
          <cx:pt idx="1469">8938179</cx:pt>
          <cx:pt idx="1470">8906039</cx:pt>
          <cx:pt idx="1471">8854588</cx:pt>
          <cx:pt idx="1472">8830000</cx:pt>
          <cx:pt idx="1473">8830000</cx:pt>
          <cx:pt idx="1474">8821531</cx:pt>
          <cx:pt idx="1475">8818967</cx:pt>
          <cx:pt idx="1476">8813366</cx:pt>
          <cx:pt idx="1477">8792641</cx:pt>
          <cx:pt idx="1478">8768623</cx:pt>
          <cx:pt idx="1479">8758465</cx:pt>
          <cx:pt idx="1480">8699684</cx:pt>
          <cx:pt idx="1481">8694528</cx:pt>
          <cx:pt idx="1482">8690000</cx:pt>
          <cx:pt idx="1483">8662299</cx:pt>
          <cx:pt idx="1484">8642254</cx:pt>
          <cx:pt idx="1485">8631221</cx:pt>
          <cx:pt idx="1486">8631221</cx:pt>
          <cx:pt idx="1487">8607223</cx:pt>
          <cx:pt idx="1488">8578145</cx:pt>
          <cx:pt idx="1489">8503161</cx:pt>
          <cx:pt idx="1490">8432823</cx:pt>
          <cx:pt idx="1491">8413606</cx:pt>
          <cx:pt idx="1492">8408614</cx:pt>
          <cx:pt idx="1493">8400000</cx:pt>
          <cx:pt idx="1494">8396624</cx:pt>
          <cx:pt idx="1495">8350177</cx:pt>
          <cx:pt idx="1496">8336565</cx:pt>
          <cx:pt idx="1497">8311368</cx:pt>
          <cx:pt idx="1498">8297830</cx:pt>
          <cx:pt idx="1499">8272447</cx:pt>
          <cx:pt idx="1500">8269963</cx:pt>
          <cx:pt idx="1501">8232624</cx:pt>
          <cx:pt idx="1502">8197405</cx:pt>
          <cx:pt idx="1503">8175394</cx:pt>
          <cx:pt idx="1504">8168741</cx:pt>
          <cx:pt idx="1505">8100000</cx:pt>
          <cx:pt idx="1506">8096053</cx:pt>
          <cx:pt idx="1507">8089926</cx:pt>
          <cx:pt idx="1508">8088568</cx:pt>
          <cx:pt idx="1509">8077470</cx:pt>
          <cx:pt idx="1510">8074715</cx:pt>
          <cx:pt idx="1511">8059386</cx:pt>
          <cx:pt idx="1512">8047419</cx:pt>
          <cx:pt idx="1513">8045844</cx:pt>
          <cx:pt idx="1514">8031620</cx:pt>
          <cx:pt idx="1515">8013113</cx:pt>
          <cx:pt idx="1516">8000000</cx:pt>
          <cx:pt idx="1517">7997095</cx:pt>
          <cx:pt idx="1518">7980275</cx:pt>
          <cx:pt idx="1519">7947763</cx:pt>
          <cx:pt idx="1520">7891000</cx:pt>
          <cx:pt idx="1521">7887882</cx:pt>
          <cx:pt idx="1522">7867349</cx:pt>
          <cx:pt idx="1523">7862546</cx:pt>
          <cx:pt idx="1524">7781388</cx:pt>
          <cx:pt idx="1525">7713577</cx:pt>
          <cx:pt idx="1526">7678089</cx:pt>
          <cx:pt idx="1527">7655201</cx:pt>
          <cx:pt idx="1528">7617947</cx:pt>
          <cx:pt idx="1529">7592632</cx:pt>
          <cx:pt idx="1530">7580895</cx:pt>
          <cx:pt idx="1531">7568996</cx:pt>
          <cx:pt idx="1532">7563179</cx:pt>
          <cx:pt idx="1533">7553210</cx:pt>
          <cx:pt idx="1534">7544812</cx:pt>
          <cx:pt idx="1535">7515297</cx:pt>
          <cx:pt idx="1536">7468807</cx:pt>
          <cx:pt idx="1537">7452765</cx:pt>
          <cx:pt idx="1538">7416109</cx:pt>
          <cx:pt idx="1539">7397469</cx:pt>
          <cx:pt idx="1540">7381787</cx:pt>
          <cx:pt idx="1541">7368960</cx:pt>
          <cx:pt idx="1542">7277055</cx:pt>
          <cx:pt idx="1543">7236496</cx:pt>
          <cx:pt idx="1544">7235293</cx:pt>
          <cx:pt idx="1545">7235267</cx:pt>
          <cx:pt idx="1546">7200000</cx:pt>
          <cx:pt idx="1547">7200000</cx:pt>
          <cx:pt idx="1548">7189039</cx:pt>
          <cx:pt idx="1549">7168445</cx:pt>
          <cx:pt idx="1550">7130611</cx:pt>
          <cx:pt idx="1551">7096584</cx:pt>
          <cx:pt idx="1552">7055248</cx:pt>
          <cx:pt idx="1553">7036404</cx:pt>
          <cx:pt idx="1554">7034272</cx:pt>
          <cx:pt idx="1555">7017041</cx:pt>
          <cx:pt idx="1556">7015224</cx:pt>
          <cx:pt idx="1557">7003620</cx:pt>
          <cx:pt idx="1558">7003141</cx:pt>
          <cx:pt idx="1559">7003011</cx:pt>
          <cx:pt idx="1560">6987757</cx:pt>
          <cx:pt idx="1561">6954997</cx:pt>
          <cx:pt idx="1562">6879556</cx:pt>
          <cx:pt idx="1563">6876974</cx:pt>
          <cx:pt idx="1564">6867101</cx:pt>
          <cx:pt idx="1565">6805534</cx:pt>
          <cx:pt idx="1566">6800000</cx:pt>
          <cx:pt idx="1567">6793213</cx:pt>
          <cx:pt idx="1568">6753840</cx:pt>
          <cx:pt idx="1569">6734992</cx:pt>
          <cx:pt idx="1570">6724080</cx:pt>
          <cx:pt idx="1571">6671475</cx:pt>
          <cx:pt idx="1572">6598492</cx:pt>
          <cx:pt idx="1573">6595716</cx:pt>
          <cx:pt idx="1574">6532308</cx:pt>
          <cx:pt idx="1575">6526393</cx:pt>
          <cx:pt idx="1576">6515579</cx:pt>
          <cx:pt idx="1577">6415649</cx:pt>
          <cx:pt idx="1578">6383298</cx:pt>
          <cx:pt idx="1579">6354736</cx:pt>
          <cx:pt idx="1580">6280507</cx:pt>
          <cx:pt idx="1581">6246959</cx:pt>
          <cx:pt idx="1582">6201559</cx:pt>
          <cx:pt idx="1583">6153600</cx:pt>
          <cx:pt idx="1584">6097096</cx:pt>
          <cx:pt idx="1585">6033556</cx:pt>
          <cx:pt idx="1586">6022940</cx:pt>
          <cx:pt idx="1587">6019483</cx:pt>
          <cx:pt idx="1588">6012734</cx:pt>
          <cx:pt idx="1589">6003149</cx:pt>
          <cx:pt idx="1590">5998709</cx:pt>
          <cx:pt idx="1591">5993605</cx:pt>
          <cx:pt idx="1592">5972900</cx:pt>
          <cx:pt idx="1593">5949219</cx:pt>
          <cx:pt idx="1594">5927406</cx:pt>
          <cx:pt idx="1595">5920167</cx:pt>
          <cx:pt idx="1596">5911876</cx:pt>
          <cx:pt idx="1597">5862100</cx:pt>
          <cx:pt idx="1598">5856732</cx:pt>
          <cx:pt idx="1599">5802596</cx:pt>
          <cx:pt idx="1600">5801344</cx:pt>
          <cx:pt idx="1601">5797927</cx:pt>
          <cx:pt idx="1602">5773825</cx:pt>
          <cx:pt idx="1603">5740078</cx:pt>
          <cx:pt idx="1604">5734486</cx:pt>
          <cx:pt idx="1605">5687294</cx:pt>
          <cx:pt idx="1606">5682070</cx:pt>
          <cx:pt idx="1607">5677801</cx:pt>
          <cx:pt idx="1608">5667084</cx:pt>
          <cx:pt idx="1609">5648679</cx:pt>
          <cx:pt idx="1610">5613460</cx:pt>
          <cx:pt idx="1611">5584685</cx:pt>
          <cx:pt idx="1612">5583510</cx:pt>
          <cx:pt idx="1613">5566327</cx:pt>
          <cx:pt idx="1614">5565975</cx:pt>
          <cx:pt idx="1615">5500797</cx:pt>
          <cx:pt idx="1616">5473600</cx:pt>
          <cx:pt idx="1617">5434867</cx:pt>
          <cx:pt idx="1618">5433940</cx:pt>
          <cx:pt idx="1619">5369373</cx:pt>
          <cx:pt idx="1620">5334024</cx:pt>
          <cx:pt idx="1621">5292381</cx:pt>
          <cx:pt idx="1622">5266619</cx:pt>
          <cx:pt idx="1623">5266619</cx:pt>
          <cx:pt idx="1624">5239376</cx:pt>
          <cx:pt idx="1625">5222640</cx:pt>
          <cx:pt idx="1626">5218921</cx:pt>
          <cx:pt idx="1627">5114507</cx:pt>
          <cx:pt idx="1628">5110552</cx:pt>
          <cx:pt idx="1629">5108370</cx:pt>
          <cx:pt idx="1630">5077977</cx:pt>
          <cx:pt idx="1631">5043880</cx:pt>
          <cx:pt idx="1632">5016190</cx:pt>
          <cx:pt idx="1633">5012990</cx:pt>
          <cx:pt idx="1634">5004225</cx:pt>
          <cx:pt idx="1635">5000377</cx:pt>
          <cx:pt idx="1636">4997476</cx:pt>
          <cx:pt idx="1637">4997134</cx:pt>
          <cx:pt idx="1638">4976634</cx:pt>
          <cx:pt idx="1639">4927390</cx:pt>
          <cx:pt idx="1640">4900000</cx:pt>
          <cx:pt idx="1641">4888703</cx:pt>
          <cx:pt idx="1642">4886369</cx:pt>
          <cx:pt idx="1643">4871190</cx:pt>
          <cx:pt idx="1644">4848292</cx:pt>
          <cx:pt idx="1645">4808247</cx:pt>
          <cx:pt idx="1646">4806295</cx:pt>
          <cx:pt idx="1647">4768918</cx:pt>
          <cx:pt idx="1648">4768374</cx:pt>
          <cx:pt idx="1649">4738570</cx:pt>
          <cx:pt idx="1650">4733909</cx:pt>
          <cx:pt idx="1651">4719300</cx:pt>
          <cx:pt idx="1652">4703228</cx:pt>
          <cx:pt idx="1653">4692139</cx:pt>
          <cx:pt idx="1654">4659817</cx:pt>
          <cx:pt idx="1655">4628751</cx:pt>
          <cx:pt idx="1656">4627372</cx:pt>
          <cx:pt idx="1657">4604054</cx:pt>
          <cx:pt idx="1658">4535191</cx:pt>
          <cx:pt idx="1659">4531491</cx:pt>
          <cx:pt idx="1660">4479776</cx:pt>
          <cx:pt idx="1661">4452209</cx:pt>
          <cx:pt idx="1662">4440119</cx:pt>
          <cx:pt idx="1663">4351969</cx:pt>
          <cx:pt idx="1664">4338033</cx:pt>
          <cx:pt idx="1665">4329966</cx:pt>
          <cx:pt idx="1666">4300302</cx:pt>
          <cx:pt idx="1667">4296447</cx:pt>
          <cx:pt idx="1668">4282851</cx:pt>
          <cx:pt idx="1669">4263397</cx:pt>
          <cx:pt idx="1670">4247405</cx:pt>
          <cx:pt idx="1671">4231215</cx:pt>
          <cx:pt idx="1672">4203192</cx:pt>
          <cx:pt idx="1673">4185387</cx:pt>
          <cx:pt idx="1674">4158074</cx:pt>
          <cx:pt idx="1675">4104113</cx:pt>
          <cx:pt idx="1676">4059537</cx:pt>
          <cx:pt idx="1677">4055108</cx:pt>
          <cx:pt idx="1678">4026186</cx:pt>
          <cx:pt idx="1679">3997790</cx:pt>
          <cx:pt idx="1680">3984028</cx:pt>
          <cx:pt idx="1681">3971000</cx:pt>
          <cx:pt idx="1682">3946250</cx:pt>
          <cx:pt idx="1683">3909616</cx:pt>
          <cx:pt idx="1684">3901336</cx:pt>
          <cx:pt idx="1685">3842000</cx:pt>
          <cx:pt idx="1686">3831145</cx:pt>
          <cx:pt idx="1687">3825820</cx:pt>
          <cx:pt idx="1688">3821335</cx:pt>
          <cx:pt idx="1689">3786715</cx:pt>
          <cx:pt idx="1690">3767324</cx:pt>
          <cx:pt idx="1691">3759147</cx:pt>
          <cx:pt idx="1692">3746915</cx:pt>
          <cx:pt idx="1693">3738726</cx:pt>
          <cx:pt idx="1694">3649779</cx:pt>
          <cx:pt idx="1695">3629485</cx:pt>
          <cx:pt idx="1696">3614488</cx:pt>
          <cx:pt idx="1697">3600000</cx:pt>
          <cx:pt idx="1698">3600000</cx:pt>
          <cx:pt idx="1699">3574731</cx:pt>
          <cx:pt idx="1700">3517198</cx:pt>
          <cx:pt idx="1701">3472213</cx:pt>
          <cx:pt idx="1702">3432299</cx:pt>
          <cx:pt idx="1703">3422650</cx:pt>
          <cx:pt idx="1704">3393765</cx:pt>
          <cx:pt idx="1705">3383834</cx:pt>
          <cx:pt idx="1706">3352454</cx:pt>
          <cx:pt idx="1707">3341469</cx:pt>
          <cx:pt idx="1708">3331103</cx:pt>
          <cx:pt idx="1709">3330342</cx:pt>
          <cx:pt idx="1710">3325872</cx:pt>
          <cx:pt idx="1711">3294553</cx:pt>
          <cx:pt idx="1712">3292105</cx:pt>
          <cx:pt idx="1713">3290318</cx:pt>
          <cx:pt idx="1714">3257792</cx:pt>
          <cx:pt idx="1715">3245861</cx:pt>
          <cx:pt idx="1716">3231500</cx:pt>
          <cx:pt idx="1717">3228696</cx:pt>
          <cx:pt idx="1718">3208190</cx:pt>
          <cx:pt idx="1719">3179303</cx:pt>
          <cx:pt idx="1720">3132222</cx:pt>
          <cx:pt idx="1721">3120196</cx:pt>
          <cx:pt idx="1722">3099680</cx:pt>
          <cx:pt idx="1723">3092822</cx:pt>
          <cx:pt idx="1724">3069884</cx:pt>
          <cx:pt idx="1725">3063732</cx:pt>
          <cx:pt idx="1726">3057024</cx:pt>
          <cx:pt idx="1727">3009155</cx:pt>
          <cx:pt idx="1728">3005123</cx:pt>
          <cx:pt idx="1729">3000000</cx:pt>
          <cx:pt idx="1730">2960089</cx:pt>
          <cx:pt idx="1731">2929123</cx:pt>
          <cx:pt idx="1732">2903262</cx:pt>
          <cx:pt idx="1733">2900000</cx:pt>
          <cx:pt idx="1734">2890032</cx:pt>
          <cx:pt idx="1735">2883495</cx:pt>
          <cx:pt idx="1736">2862501</cx:pt>
          <cx:pt idx="1737">2860839</cx:pt>
          <cx:pt idx="1738">2853933</cx:pt>
          <cx:pt idx="1739">2844929</cx:pt>
          <cx:pt idx="1740">2828771</cx:pt>
          <cx:pt idx="1741">2822418</cx:pt>
          <cx:pt idx="1742">2817771</cx:pt>
          <cx:pt idx="1743">2814185</cx:pt>
          <cx:pt idx="1744">2808744</cx:pt>
          <cx:pt idx="1745">2774834</cx:pt>
          <cx:pt idx="1746">2773863</cx:pt>
          <cx:pt idx="1747">2752475</cx:pt>
          <cx:pt idx="1748">2700000</cx:pt>
          <cx:pt idx="1749">2695428</cx:pt>
          <cx:pt idx="1750">2690677</cx:pt>
          <cx:pt idx="1751">2688364</cx:pt>
          <cx:pt idx="1752">2667015</cx:pt>
          <cx:pt idx="1753">2615685</cx:pt>
          <cx:pt idx="1754">2596914</cx:pt>
          <cx:pt idx="1755">2592872</cx:pt>
          <cx:pt idx="1756">2588228</cx:pt>
          <cx:pt idx="1757">2576314</cx:pt>
          <cx:pt idx="1758">2575718</cx:pt>
          <cx:pt idx="1759">2572742</cx:pt>
          <cx:pt idx="1760">2570442</cx:pt>
          <cx:pt idx="1761">2558739</cx:pt>
          <cx:pt idx="1762">2556065</cx:pt>
          <cx:pt idx="1763">2525762</cx:pt>
          <cx:pt idx="1764">2514138</cx:pt>
          <cx:pt idx="1765">2508670</cx:pt>
          <cx:pt idx="1766">2501651</cx:pt>
          <cx:pt idx="1767">2501651</cx:pt>
          <cx:pt idx="1768">2483154</cx:pt>
          <cx:pt idx="1769">2481242</cx:pt>
          <cx:pt idx="1770">2439163</cx:pt>
          <cx:pt idx="1771">2411331</cx:pt>
          <cx:pt idx="1772">2401264</cx:pt>
          <cx:pt idx="1773">2391000</cx:pt>
          <cx:pt idx="1774">2386698</cx:pt>
          <cx:pt idx="1775">2361537</cx:pt>
          <cx:pt idx="1776">2357532</cx:pt>
          <cx:pt idx="1777">2354988</cx:pt>
          <cx:pt idx="1778">2348123</cx:pt>
          <cx:pt idx="1779">2323044</cx:pt>
          <cx:pt idx="1780">2307550</cx:pt>
          <cx:pt idx="1781">2304950</cx:pt>
          <cx:pt idx="1782">2298046</cx:pt>
          <cx:pt idx="1783">2270647</cx:pt>
          <cx:pt idx="1784">2269307</cx:pt>
          <cx:pt idx="1785">2237244</cx:pt>
          <cx:pt idx="1786">2214255</cx:pt>
          <cx:pt idx="1787">2190525</cx:pt>
          <cx:pt idx="1788">2180954</cx:pt>
          <cx:pt idx="1789">2173190</cx:pt>
          <cx:pt idx="1790">2166863</cx:pt>
          <cx:pt idx="1791">2163911</cx:pt>
          <cx:pt idx="1792">2154410</cx:pt>
          <cx:pt idx="1793">2137776</cx:pt>
          <cx:pt idx="1794">2128202</cx:pt>
          <cx:pt idx="1795">2106233</cx:pt>
          <cx:pt idx="1796">2103828</cx:pt>
          <cx:pt idx="1797">2094451</cx:pt>
          <cx:pt idx="1798">2057332</cx:pt>
          <cx:pt idx="1799">2051787</cx:pt>
          <cx:pt idx="1800">2051787</cx:pt>
          <cx:pt idx="1801">2048809</cx:pt>
          <cx:pt idx="1802">2048809</cx:pt>
          <cx:pt idx="1803">2000000</cx:pt>
          <cx:pt idx="1804">1994973</cx:pt>
          <cx:pt idx="1805">1957978</cx:pt>
          <cx:pt idx="1806">1947339</cx:pt>
          <cx:pt idx="1807">1932305</cx:pt>
          <cx:pt idx="1808">1920333</cx:pt>
          <cx:pt idx="1809">1885134</cx:pt>
          <cx:pt idx="1810">1854039</cx:pt>
          <cx:pt idx="1811">1815748</cx:pt>
          <cx:pt idx="1812">1797066</cx:pt>
          <cx:pt idx="1813">1755271</cx:pt>
          <cx:pt idx="1814">1743332</cx:pt>
          <cx:pt idx="1815">1703287</cx:pt>
          <cx:pt idx="1816">1679969</cx:pt>
          <cx:pt idx="1817">1677654</cx:pt>
          <cx:pt idx="1818">1676553</cx:pt>
          <cx:pt idx="1819">1659955</cx:pt>
          <cx:pt idx="1820">1655091</cx:pt>
          <cx:pt idx="1821">1623749</cx:pt>
          <cx:pt idx="1822">1612029</cx:pt>
          <cx:pt idx="1823">1610731</cx:pt>
          <cx:pt idx="1824">1590010</cx:pt>
          <cx:pt idx="1825">1560950</cx:pt>
          <cx:pt idx="1826">1549702</cx:pt>
          <cx:pt idx="1827">1547570</cx:pt>
          <cx:pt idx="1828">1508841</cx:pt>
          <cx:pt idx="1829">1483540</cx:pt>
          <cx:pt idx="1830">1459004</cx:pt>
          <cx:pt idx="1831">1445438</cx:pt>
          <cx:pt idx="1832">1413105</cx:pt>
          <cx:pt idx="1833">1409668</cx:pt>
          <cx:pt idx="1834">1373585</cx:pt>
          <cx:pt idx="1835">1335839</cx:pt>
          <cx:pt idx="1836">1273984</cx:pt>
          <cx:pt idx="1837">1250934</cx:pt>
          <cx:pt idx="1838">1239558</cx:pt>
          <cx:pt idx="1839">1228120</cx:pt>
          <cx:pt idx="1840">1200000</cx:pt>
          <cx:pt idx="1841">1186670</cx:pt>
          <cx:pt idx="1842">1178893</cx:pt>
          <cx:pt idx="1843">1177215</cx:pt>
          <cx:pt idx="1844">1167270</cx:pt>
          <cx:pt idx="1845">1161099</cx:pt>
          <cx:pt idx="1846">1157157</cx:pt>
          <cx:pt idx="1847">1142507</cx:pt>
          <cx:pt idx="1848">1109095</cx:pt>
          <cx:pt idx="1849">1102171</cx:pt>
          <cx:pt idx="1850">1093039</cx:pt>
          <cx:pt idx="1851">1081498</cx:pt>
          <cx:pt idx="1852">1081331</cx:pt>
          <cx:pt idx="1853">1062898</cx:pt>
          <cx:pt idx="1854">1043445</cx:pt>
          <cx:pt idx="1855">1019112</cx:pt>
          <cx:pt idx="1856">1014398</cx:pt>
          <cx:pt idx="1857">1014398</cx:pt>
          <cx:pt idx="1858">1003072</cx:pt>
          <cx:pt idx="1859">999853</cx:pt>
          <cx:pt idx="1860">950218</cx:pt>
          <cx:pt idx="1861">902790</cx:pt>
          <cx:pt idx="1862">902679</cx:pt>
          <cx:pt idx="1863">865931</cx:pt>
          <cx:pt idx="1864">851636</cx:pt>
          <cx:pt idx="1865">834712</cx:pt>
          <cx:pt idx="1866">825638</cx:pt>
          <cx:pt idx="1867">824921</cx:pt>
          <cx:pt idx="1868">815288</cx:pt>
          <cx:pt idx="1869">815288</cx:pt>
          <cx:pt idx="1870">800000</cx:pt>
          <cx:pt idx="1871">794341</cx:pt>
          <cx:pt idx="1872">783276</cx:pt>
          <cx:pt idx="1873">761283</cx:pt>
          <cx:pt idx="1874">751715</cx:pt>
          <cx:pt idx="1875">747724</cx:pt>
          <cx:pt idx="1876">744858</cx:pt>
          <cx:pt idx="1877">706659</cx:pt>
          <cx:pt idx="1878">701088</cx:pt>
          <cx:pt idx="1879">700000</cx:pt>
          <cx:pt idx="1880">682273</cx:pt>
          <cx:pt idx="1881">677838</cx:pt>
          <cx:pt idx="1882">670712</cx:pt>
          <cx:pt idx="1883">615792</cx:pt>
          <cx:pt idx="1884">614943</cx:pt>
          <cx:pt idx="1885">608545</cx:pt>
          <cx:pt idx="1886">595783</cx:pt>
          <cx:pt idx="1887">573641</cx:pt>
          <cx:pt idx="1888">561238</cx:pt>
          <cx:pt idx="1889">559990</cx:pt>
          <cx:pt idx="1890">557668</cx:pt>
          <cx:pt idx="1891">530592</cx:pt>
          <cx:pt idx="1892">523568</cx:pt>
          <cx:pt idx="1893">513940</cx:pt>
          <cx:pt idx="1894">506446</cx:pt>
          <cx:pt idx="1895">485341</cx:pt>
          <cx:pt idx="1896">480318</cx:pt>
          <cx:pt idx="1897">455447</cx:pt>
          <cx:pt idx="1898">441829</cx:pt>
          <cx:pt idx="1899">417500</cx:pt>
          <cx:pt idx="1900">406666</cx:pt>
          <cx:pt idx="1901">393961</cx:pt>
          <cx:pt idx="1902">360866</cx:pt>
          <cx:pt idx="1903">347780</cx:pt>
          <cx:pt idx="1904">346122</cx:pt>
          <cx:pt idx="1905">329466</cx:pt>
          <cx:pt idx="1906">323741</cx:pt>
          <cx:pt idx="1907">308707</cx:pt>
          <cx:pt idx="1908">301331</cx:pt>
          <cx:pt idx="1909">300000</cx:pt>
          <cx:pt idx="1910">293258</cx:pt>
          <cx:pt idx="1911">292175</cx:pt>
          <cx:pt idx="1912">279017</cx:pt>
          <cx:pt idx="1913">277257</cx:pt>
          <cx:pt idx="1914">264487</cx:pt>
          <cx:pt idx="1915">259297</cx:pt>
          <cx:pt idx="1916">250263</cx:pt>
          <cx:pt idx="1917">243649</cx:pt>
          <cx:pt idx="1918">241395</cx:pt>
          <cx:pt idx="1919">224196</cx:pt>
          <cx:pt idx="1920">204793</cx:pt>
          <cx:pt idx="1921">203020</cx:pt>
          <cx:pt idx="1922">201437</cx:pt>
          <cx:pt idx="1923">200000</cx:pt>
          <cx:pt idx="1924">165429</cx:pt>
          <cx:pt idx="1925">150619</cx:pt>
          <cx:pt idx="1926">137945</cx:pt>
          <cx:pt idx="1927">128566</cx:pt>
          <cx:pt idx="1928">117603</cx:pt>
          <cx:pt idx="1929">103943</cx:pt>
          <cx:pt idx="1930">100000</cx:pt>
          <cx:pt idx="1931">80850</cx:pt>
          <cx:pt idx="1932">57962</cx:pt>
          <cx:pt idx="1933">57096</cx:pt>
          <cx:pt idx="1934">46737</cx:pt>
          <cx:pt idx="1935">9677</cx:pt>
          <cx:pt idx="1936">7168</cx:pt>
          <cx:pt idx="1937">-1333</cx:pt>
          <cx:pt idx="1938">-10239</cx:pt>
          <cx:pt idx="1939">-15622</cx:pt>
          <cx:pt idx="1940">-17786</cx:pt>
          <cx:pt idx="1941">-23927</cx:pt>
          <cx:pt idx="1942">-30061</cx:pt>
          <cx:pt idx="1943">-44995</cx:pt>
          <cx:pt idx="1944">-49971</cx:pt>
          <cx:pt idx="1945">-60918</cx:pt>
          <cx:pt idx="1946">-61430</cx:pt>
          <cx:pt idx="1947">-73435</cx:pt>
          <cx:pt idx="1948">-87637</cx:pt>
          <cx:pt idx="1949">-99275</cx:pt>
          <cx:pt idx="1950">-100000</cx:pt>
          <cx:pt idx="1951">-104762</cx:pt>
          <cx:pt idx="1952">-123471</cx:pt>
          <cx:pt idx="1953">-165959</cx:pt>
          <cx:pt idx="1954">-190187</cx:pt>
          <cx:pt idx="1955">-198218</cx:pt>
          <cx:pt idx="1956">-201659</cx:pt>
          <cx:pt idx="1957">-204532</cx:pt>
          <cx:pt idx="1958">-239409</cx:pt>
          <cx:pt idx="1959">-256653</cx:pt>
          <cx:pt idx="1960">-262699</cx:pt>
          <cx:pt idx="1961">-278739</cx:pt>
          <cx:pt idx="1962">-299639</cx:pt>
          <cx:pt idx="1963">-315648</cx:pt>
          <cx:pt idx="1964">-338009</cx:pt>
          <cx:pt idx="1965">-338013</cx:pt>
          <cx:pt idx="1966">-345923</cx:pt>
          <cx:pt idx="1967">-354460</cx:pt>
          <cx:pt idx="1968">-360000</cx:pt>
          <cx:pt idx="1969">-398921</cx:pt>
          <cx:pt idx="1970">-401983</cx:pt>
          <cx:pt idx="1971">-417976</cx:pt>
          <cx:pt idx="1972">-420316</cx:pt>
          <cx:pt idx="1973">-428012</cx:pt>
          <cx:pt idx="1974">-428053</cx:pt>
          <cx:pt idx="1975">-447150</cx:pt>
          <cx:pt idx="1976">-451570</cx:pt>
          <cx:pt idx="1977">-456793</cx:pt>
          <cx:pt idx="1978">-467355</cx:pt>
          <cx:pt idx="1979">-468063</cx:pt>
          <cx:pt idx="1980">-468168</cx:pt>
          <cx:pt idx="1981">-473703</cx:pt>
          <cx:pt idx="1982">-479422</cx:pt>
          <cx:pt idx="1983">-486866</cx:pt>
          <cx:pt idx="1984">-492921</cx:pt>
          <cx:pt idx="1985">-498668</cx:pt>
          <cx:pt idx="1986">-500000</cx:pt>
          <cx:pt idx="1987">-500000</cx:pt>
          <cx:pt idx="1988">-500000</cx:pt>
          <cx:pt idx="1989">-506218</cx:pt>
          <cx:pt idx="1990">-515779</cx:pt>
          <cx:pt idx="1991">-518814</cx:pt>
          <cx:pt idx="1992">-522998</cx:pt>
          <cx:pt idx="1993">-526618</cx:pt>
          <cx:pt idx="1994">-531428</cx:pt>
          <cx:pt idx="1995">-535345</cx:pt>
          <cx:pt idx="1996">-535874</cx:pt>
          <cx:pt idx="1997">-572808</cx:pt>
          <cx:pt idx="1998">-586507</cx:pt>
          <cx:pt idx="1999">-600000</cx:pt>
          <cx:pt idx="2000">-603965</cx:pt>
          <cx:pt idx="2001">-604771</cx:pt>
          <cx:pt idx="2002">-605096</cx:pt>
          <cx:pt idx="2003">-625893</cx:pt>
          <cx:pt idx="2004">-631531</cx:pt>
          <cx:pt idx="2005">-636215</cx:pt>
          <cx:pt idx="2006">-636215</cx:pt>
          <cx:pt idx="2007">-640226</cx:pt>
          <cx:pt idx="2008">-651422</cx:pt>
          <cx:pt idx="2009">-655417</cx:pt>
          <cx:pt idx="2010">-672499</cx:pt>
          <cx:pt idx="2011">-688237</cx:pt>
          <cx:pt idx="2012">-690958</cx:pt>
          <cx:pt idx="2013">-693303</cx:pt>
          <cx:pt idx="2014">-696442</cx:pt>
          <cx:pt idx="2015">-701468</cx:pt>
          <cx:pt idx="2016">-702671</cx:pt>
          <cx:pt idx="2017">-707762</cx:pt>
          <cx:pt idx="2018">-712239</cx:pt>
          <cx:pt idx="2019">-718500</cx:pt>
          <cx:pt idx="2020">-720718</cx:pt>
          <cx:pt idx="2021">-725339</cx:pt>
          <cx:pt idx="2022">-736141</cx:pt>
          <cx:pt idx="2023">-744000</cx:pt>
          <cx:pt idx="2024">-747572</cx:pt>
          <cx:pt idx="2025">-750995</cx:pt>
          <cx:pt idx="2026">-758291</cx:pt>
          <cx:pt idx="2027">-774089</cx:pt>
          <cx:pt idx="2028">-776010</cx:pt>
          <cx:pt idx="2029">-785353</cx:pt>
          <cx:pt idx="2030">-787706</cx:pt>
          <cx:pt idx="2031">-787759</cx:pt>
          <cx:pt idx="2032">-799244</cx:pt>
          <cx:pt idx="2033">-799341</cx:pt>
          <cx:pt idx="2034">-809722</cx:pt>
          <cx:pt idx="2035">-818710</cx:pt>
          <cx:pt idx="2036">-825130</cx:pt>
          <cx:pt idx="2037">-826515</cx:pt>
          <cx:pt idx="2038">-855569</cx:pt>
          <cx:pt idx="2039">-865951</cx:pt>
          <cx:pt idx="2040">-881622</cx:pt>
          <cx:pt idx="2041">-890722</cx:pt>
          <cx:pt idx="2042">-893357</cx:pt>
          <cx:pt idx="2043">-895923</cx:pt>
          <cx:pt idx="2044">-901776</cx:pt>
          <cx:pt idx="2045">-903266</cx:pt>
          <cx:pt idx="2046">-904547</cx:pt>
          <cx:pt idx="2047">-909814</cx:pt>
          <cx:pt idx="2048">-913000</cx:pt>
          <cx:pt idx="2049">-928770</cx:pt>
          <cx:pt idx="2050">-937520</cx:pt>
          <cx:pt idx="2051">-945296</cx:pt>
          <cx:pt idx="2052">-950000</cx:pt>
          <cx:pt idx="2053">-950000</cx:pt>
          <cx:pt idx="2054">-953049</cx:pt>
          <cx:pt idx="2055">-954324</cx:pt>
          <cx:pt idx="2056">-957510</cx:pt>
          <cx:pt idx="2057">-959412</cx:pt>
          <cx:pt idx="2058">-978790</cx:pt>
          <cx:pt idx="2059">-980461</cx:pt>
          <cx:pt idx="2060">-987004</cx:pt>
          <cx:pt idx="2061">-989000</cx:pt>
          <cx:pt idx="2062">-989982</cx:pt>
          <cx:pt idx="2063">-993613</cx:pt>
          <cx:pt idx="2064">-999279</cx:pt>
          <cx:pt idx="2065">-1000000</cx:pt>
          <cx:pt idx="2066">-1000000</cx:pt>
          <cx:pt idx="2067">-1000000</cx:pt>
          <cx:pt idx="2068">-1000000</cx:pt>
          <cx:pt idx="2069">-1000000</cx:pt>
          <cx:pt idx="2070">-1000000</cx:pt>
          <cx:pt idx="2071">-1000000</cx:pt>
          <cx:pt idx="2072">-1000000</cx:pt>
          <cx:pt idx="2073">-1000000</cx:pt>
          <cx:pt idx="2074">-1026818</cx:pt>
          <cx:pt idx="2075">-1043871</cx:pt>
          <cx:pt idx="2076">-1047380</cx:pt>
          <cx:pt idx="2077">-1081047</cx:pt>
          <cx:pt idx="2078">-1093965</cx:pt>
          <cx:pt idx="2079">-1095876</cx:pt>
          <cx:pt idx="2080">-1107418</cx:pt>
          <cx:pt idx="2081">-1117120</cx:pt>
          <cx:pt idx="2082">-1126033</cx:pt>
          <cx:pt idx="2083">-1140525</cx:pt>
          <cx:pt idx="2084">-1141064</cx:pt>
          <cx:pt idx="2085">-1156686</cx:pt>
          <cx:pt idx="2086">-1172081</cx:pt>
          <cx:pt idx="2087">-1178017</cx:pt>
          <cx:pt idx="2088">-1200000</cx:pt>
          <cx:pt idx="2089">-1200000</cx:pt>
          <cx:pt idx="2090">-1207221</cx:pt>
          <cx:pt idx="2091">-1212565</cx:pt>
          <cx:pt idx="2092">-1217162</cx:pt>
          <cx:pt idx="2093">-1217916</cx:pt>
          <cx:pt idx="2094">-1233986</cx:pt>
          <cx:pt idx="2095">-1234893</cx:pt>
          <cx:pt idx="2096">-1250000</cx:pt>
          <cx:pt idx="2097">-1254850</cx:pt>
          <cx:pt idx="2098">-1260859</cx:pt>
          <cx:pt idx="2099">-1288000</cx:pt>
          <cx:pt idx="2100">-1297136</cx:pt>
          <cx:pt idx="2101">-1304240</cx:pt>
          <cx:pt idx="2102">-1305432</cx:pt>
          <cx:pt idx="2103">-1305692</cx:pt>
          <cx:pt idx="2104">-1318980</cx:pt>
          <cx:pt idx="2105">-1326934</cx:pt>
          <cx:pt idx="2106">-1331157</cx:pt>
          <cx:pt idx="2107">-1336492</cx:pt>
          <cx:pt idx="2108">-1336755</cx:pt>
          <cx:pt idx="2109">-1338990</cx:pt>
          <cx:pt idx="2110">-1346379</cx:pt>
          <cx:pt idx="2111">-1355230</cx:pt>
          <cx:pt idx="2112">-1363170</cx:pt>
          <cx:pt idx="2113">-1380159</cx:pt>
          <cx:pt idx="2114">-1381565</cx:pt>
          <cx:pt idx="2115">-1388796</cx:pt>
          <cx:pt idx="2116">-1398153</cx:pt>
          <cx:pt idx="2117">-1400000</cx:pt>
          <cx:pt idx="2118">-1404336</cx:pt>
          <cx:pt idx="2119">-1420000</cx:pt>
          <cx:pt idx="2120">-1421092</cx:pt>
          <cx:pt idx="2121">-1425912</cx:pt>
          <cx:pt idx="2122">-1455956</cx:pt>
          <cx:pt idx="2123">-1456527</cx:pt>
          <cx:pt idx="2124">-1457225</cx:pt>
          <cx:pt idx="2125">-1459475</cx:pt>
          <cx:pt idx="2126">-1472045</cx:pt>
          <cx:pt idx="2127">-1476537</cx:pt>
          <cx:pt idx="2128">-1496522</cx:pt>
          <cx:pt idx="2129">-1498907</cx:pt>
          <cx:pt idx="2130">-1499297</cx:pt>
          <cx:pt idx="2131">-1500000</cx:pt>
          <cx:pt idx="2132">-1507034</cx:pt>
          <cx:pt idx="2133">-1539005</cx:pt>
          <cx:pt idx="2134">-1552547</cx:pt>
          <cx:pt idx="2135">-1569178</cx:pt>
          <cx:pt idx="2136">-1573107</cx:pt>
          <cx:pt idx="2137">-1573149</cx:pt>
          <cx:pt idx="2138">-1576479</cx:pt>
          <cx:pt idx="2139">-1589759</cx:pt>
          <cx:pt idx="2140">-1604408</cx:pt>
          <cx:pt idx="2141">-1605064</cx:pt>
          <cx:pt idx="2142">-1642524</cx:pt>
          <cx:pt idx="2143">-1647420</cx:pt>
          <cx:pt idx="2144">-1649942</cx:pt>
          <cx:pt idx="2145">-1661305</cx:pt>
          <cx:pt idx="2146">-1717323</cx:pt>
          <cx:pt idx="2147">-1730939</cx:pt>
          <cx:pt idx="2148">-1734419</cx:pt>
          <cx:pt idx="2149">-1774772</cx:pt>
          <cx:pt idx="2150">-1780971</cx:pt>
          <cx:pt idx="2151">-1800000</cx:pt>
          <cx:pt idx="2152">-1800000</cx:pt>
          <cx:pt idx="2153">-1800000</cx:pt>
          <cx:pt idx="2154">-1801234</cx:pt>
          <cx:pt idx="2155">-1801593</cx:pt>
          <cx:pt idx="2156">-1806081</cx:pt>
          <cx:pt idx="2157">-1820357</cx:pt>
          <cx:pt idx="2158">-1823108</cx:pt>
          <cx:pt idx="2159">-1829786</cx:pt>
          <cx:pt idx="2160">-1845268</cx:pt>
          <cx:pt idx="2161">-1870242</cx:pt>
          <cx:pt idx="2162">-1875506</cx:pt>
          <cx:pt idx="2163">-1888640</cx:pt>
          <cx:pt idx="2164">-1891482</cx:pt>
          <cx:pt idx="2165">-1894923</cx:pt>
          <cx:pt idx="2166">-1900853</cx:pt>
          <cx:pt idx="2167">-1906509</cx:pt>
          <cx:pt idx="2168">-1907599</cx:pt>
          <cx:pt idx="2169">-1912244</cx:pt>
          <cx:pt idx="2170">-1918374</cx:pt>
          <cx:pt idx="2171">-1929689</cx:pt>
          <cx:pt idx="2172">-1939157</cx:pt>
          <cx:pt idx="2173">-1947834</cx:pt>
          <cx:pt idx="2174">-1950865</cx:pt>
          <cx:pt idx="2175">-1951288</cx:pt>
          <cx:pt idx="2176">-1965583</cx:pt>
          <cx:pt idx="2177">-1971342</cx:pt>
          <cx:pt idx="2178">-1994515</cx:pt>
          <cx:pt idx="2179">-1995042</cx:pt>
          <cx:pt idx="2180">-1997564</cx:pt>
          <cx:pt idx="2181">-2000000</cx:pt>
          <cx:pt idx="2182">-2000000</cx:pt>
          <cx:pt idx="2183">-2000000</cx:pt>
          <cx:pt idx="2184">-2000000</cx:pt>
          <cx:pt idx="2185">-2000000</cx:pt>
          <cx:pt idx="2186">-2000000</cx:pt>
          <cx:pt idx="2187">-2000000</cx:pt>
          <cx:pt idx="2188">-2001718</cx:pt>
          <cx:pt idx="2189">-2003560</cx:pt>
          <cx:pt idx="2190">-2022635</cx:pt>
          <cx:pt idx="2191">-2028183</cx:pt>
          <cx:pt idx="2192">-2055787</cx:pt>
          <cx:pt idx="2193">-2077789</cx:pt>
          <cx:pt idx="2194">-2095743</cx:pt>
          <cx:pt idx="2195">-2100000</cx:pt>
          <cx:pt idx="2196">-2177843</cx:pt>
          <cx:pt idx="2197">-2195727</cx:pt>
          <cx:pt idx="2198">-2196204</cx:pt>
          <cx:pt idx="2199">-2198810</cx:pt>
          <cx:pt idx="2200">-2200996</cx:pt>
          <cx:pt idx="2201">-2216223</cx:pt>
          <cx:pt idx="2202">-2235973</cx:pt>
          <cx:pt idx="2203">-2236987</cx:pt>
          <cx:pt idx="2204">-2247069</cx:pt>
          <cx:pt idx="2205">-2271261</cx:pt>
          <cx:pt idx="2206">-2279629</cx:pt>
          <cx:pt idx="2207">-2288790</cx:pt>
          <cx:pt idx="2208">-2292073</cx:pt>
          <cx:pt idx="2209">-2296998</cx:pt>
          <cx:pt idx="2210">-2298120</cx:pt>
          <cx:pt idx="2211">-2308300</cx:pt>
          <cx:pt idx="2212">-2326217</cx:pt>
          <cx:pt idx="2213">-2400000</cx:pt>
          <cx:pt idx="2214">-2400149</cx:pt>
          <cx:pt idx="2215">-2407809</cx:pt>
          <cx:pt idx="2216">-2411568</cx:pt>
          <cx:pt idx="2217">-2424273</cx:pt>
          <cx:pt idx="2218">-2425934</cx:pt>
          <cx:pt idx="2219">-2428096</cx:pt>
          <cx:pt idx="2220">-2436330</cx:pt>
          <cx:pt idx="2221">-2438373</cx:pt>
          <cx:pt idx="2222">-2446068</cx:pt>
          <cx:pt idx="2223">-2446488</cx:pt>
          <cx:pt idx="2224">-2450515</cx:pt>
          <cx:pt idx="2225">-2452144</cx:pt>
          <cx:pt idx="2226">-2470843</cx:pt>
          <cx:pt idx="2227">-2480678</cx:pt>
          <cx:pt idx="2228">-2481780</cx:pt>
          <cx:pt idx="2229">-2497745</cx:pt>
          <cx:pt idx="2230">-2499696</cx:pt>
          <cx:pt idx="2231">-2500000</cx:pt>
          <cx:pt idx="2232">-2533006</cx:pt>
          <cx:pt idx="2233">-2535644</cx:pt>
          <cx:pt idx="2234">-2554354</cx:pt>
          <cx:pt idx="2235">-2561892</cx:pt>
          <cx:pt idx="2236">-2566866</cx:pt>
          <cx:pt idx="2237">-2567658</cx:pt>
          <cx:pt idx="2238">-2581732</cx:pt>
          <cx:pt idx="2239">-2604984</cx:pt>
          <cx:pt idx="2240">-2613590</cx:pt>
          <cx:pt idx="2241">-2627000</cx:pt>
          <cx:pt idx="2242">-2628615</cx:pt>
          <cx:pt idx="2243">-2648431</cx:pt>
          <cx:pt idx="2244">-2674927</cx:pt>
          <cx:pt idx="2245">-2686585</cx:pt>
          <cx:pt idx="2246">-2697796</cx:pt>
          <cx:pt idx="2247">-2712523</cx:pt>
          <cx:pt idx="2248">-2716218</cx:pt>
          <cx:pt idx="2249">-2718714</cx:pt>
          <cx:pt idx="2250">-2726412</cx:pt>
          <cx:pt idx="2251">-2777139</cx:pt>
          <cx:pt idx="2252">-2778191</cx:pt>
          <cx:pt idx="2253">-2787583</cx:pt>
          <cx:pt idx="2254">-2795501</cx:pt>
          <cx:pt idx="2255">-2799197</cx:pt>
          <cx:pt idx="2256">-2800000</cx:pt>
          <cx:pt idx="2257">-2816208</cx:pt>
          <cx:pt idx="2258">-2844228</cx:pt>
          <cx:pt idx="2259">-2856597</cx:pt>
          <cx:pt idx="2260">-2864751</cx:pt>
          <cx:pt idx="2261">-2894915</cx:pt>
          <cx:pt idx="2262">-2895331</cx:pt>
          <cx:pt idx="2263">-2898989</cx:pt>
          <cx:pt idx="2264">-2960148</cx:pt>
          <cx:pt idx="2265">-2969275</cx:pt>
          <cx:pt idx="2266">-2970919</cx:pt>
          <cx:pt idx="2267">-2973655</cx:pt>
          <cx:pt idx="2268">-2978000</cx:pt>
          <cx:pt idx="2269">-2981550</cx:pt>
          <cx:pt idx="2270">-2994861</cx:pt>
          <cx:pt idx="2271">-3000000</cx:pt>
          <cx:pt idx="2272">-3000000</cx:pt>
          <cx:pt idx="2273">-3000000</cx:pt>
          <cx:pt idx="2274">-3000000</cx:pt>
          <cx:pt idx="2275">-3017320</cx:pt>
          <cx:pt idx="2276">-3017368</cx:pt>
          <cx:pt idx="2277">-3019662</cx:pt>
          <cx:pt idx="2278">-3024316</cx:pt>
          <cx:pt idx="2279">-3087018</cx:pt>
          <cx:pt idx="2280">-3088667</cx:pt>
          <cx:pt idx="2281">-3135041</cx:pt>
          <cx:pt idx="2282">-3157942</cx:pt>
          <cx:pt idx="2283">-3189032</cx:pt>
          <cx:pt idx="2284">-3200000</cx:pt>
          <cx:pt idx="2285">-3206096</cx:pt>
          <cx:pt idx="2286">-3219004</cx:pt>
          <cx:pt idx="2287">-3238291</cx:pt>
          <cx:pt idx="2288">-3242913</cx:pt>
          <cx:pt idx="2289">-3260233</cx:pt>
          <cx:pt idx="2290">-3270031</cx:pt>
          <cx:pt idx="2291">-3279766</cx:pt>
          <cx:pt idx="2292">-3297099</cx:pt>
          <cx:pt idx="2293">-3307186</cx:pt>
          <cx:pt idx="2294">-3312828</cx:pt>
          <cx:pt idx="2295">-3334146</cx:pt>
          <cx:pt idx="2296">-3368360</cx:pt>
          <cx:pt idx="2297">-3380827</cx:pt>
          <cx:pt idx="2298">-3385764</cx:pt>
          <cx:pt idx="2299">-3398772</cx:pt>
          <cx:pt idx="2300">-3400000</cx:pt>
          <cx:pt idx="2301">-3400000</cx:pt>
          <cx:pt idx="2302">-3401692</cx:pt>
          <cx:pt idx="2303">-3403207</cx:pt>
          <cx:pt idx="2304">-3437941</cx:pt>
          <cx:pt idx="2305">-3440000</cx:pt>
          <cx:pt idx="2306">-3445415</cx:pt>
          <cx:pt idx="2307">-3457140</cx:pt>
          <cx:pt idx="2308">-3462394</cx:pt>
          <cx:pt idx="2309">-3469419</cx:pt>
          <cx:pt idx="2310">-3474166</cx:pt>
          <cx:pt idx="2311">-3508650</cx:pt>
          <cx:pt idx="2312">-3525492</cx:pt>
          <cx:pt idx="2313">-3535096</cx:pt>
          <cx:pt idx="2314">-3556518</cx:pt>
          <cx:pt idx="2315">-3557841</cx:pt>
          <cx:pt idx="2316">-3600207</cx:pt>
          <cx:pt idx="2317">-3602635</cx:pt>
          <cx:pt idx="2318">-3624277</cx:pt>
          <cx:pt idx="2319">-3628103</cx:pt>
          <cx:pt idx="2320">-3628423</cx:pt>
          <cx:pt idx="2321">-3630883</cx:pt>
          <cx:pt idx="2322">-3649226</cx:pt>
          <cx:pt idx="2323">-3699331</cx:pt>
          <cx:pt idx="2324">-3712212</cx:pt>
          <cx:pt idx="2325">-3714714</cx:pt>
          <cx:pt idx="2326">-3716496</cx:pt>
          <cx:pt idx="2327">-3731172</cx:pt>
          <cx:pt idx="2328">-3742998</cx:pt>
          <cx:pt idx="2329">-3751299</cx:pt>
          <cx:pt idx="2330">-3771476</cx:pt>
          <cx:pt idx="2331">-3772117</cx:pt>
          <cx:pt idx="2332">-3780041</cx:pt>
          <cx:pt idx="2333">-3785127</cx:pt>
          <cx:pt idx="2334">-3786587</cx:pt>
          <cx:pt idx="2335">-3792025</cx:pt>
          <cx:pt idx="2336">-3798243</cx:pt>
          <cx:pt idx="2337">-3800000</cx:pt>
          <cx:pt idx="2338">-3802134</cx:pt>
          <cx:pt idx="2339">-3814423</cx:pt>
          <cx:pt idx="2340">-3853598</cx:pt>
          <cx:pt idx="2341">-3855482</cx:pt>
          <cx:pt idx="2342">-3856347</cx:pt>
          <cx:pt idx="2343">-3865783</cx:pt>
          <cx:pt idx="2344">-3877439</cx:pt>
          <cx:pt idx="2345">-3898945</cx:pt>
          <cx:pt idx="2346">-3900000</cx:pt>
          <cx:pt idx="2347">-3917956</cx:pt>
          <cx:pt idx="2348">-3922954</cx:pt>
          <cx:pt idx="2349">-3943898</cx:pt>
          <cx:pt idx="2350">-3955382</cx:pt>
          <cx:pt idx="2351">-3962246</cx:pt>
          <cx:pt idx="2352">-3974762</cx:pt>
          <cx:pt idx="2353">-3979738</cx:pt>
          <cx:pt idx="2354">-3987164</cx:pt>
          <cx:pt idx="2355">-3991940</cx:pt>
          <cx:pt idx="2356">-4000000</cx:pt>
          <cx:pt idx="2357">-4000000</cx:pt>
          <cx:pt idx="2358">-4005443</cx:pt>
          <cx:pt idx="2359">-4021435</cx:pt>
          <cx:pt idx="2360">-4043793</cx:pt>
          <cx:pt idx="2361">-4059945</cx:pt>
          <cx:pt idx="2362">-4065142</cx:pt>
          <cx:pt idx="2363">-4072280</cx:pt>
          <cx:pt idx="2364">-4081717</cx:pt>
          <cx:pt idx="2365">-4086164</cx:pt>
          <cx:pt idx="2366">-4115185</cx:pt>
          <cx:pt idx="2367">-4118133</cx:pt>
          <cx:pt idx="2368">-4165583</cx:pt>
          <cx:pt idx="2369">-4170061</cx:pt>
          <cx:pt idx="2370">-4202093</cx:pt>
          <cx:pt idx="2371">-4207881</cx:pt>
          <cx:pt idx="2372">-4231704</cx:pt>
          <cx:pt idx="2373">-4236531</cx:pt>
          <cx:pt idx="2374">-4241500</cx:pt>
          <cx:pt idx="2375">-4286998</cx:pt>
          <cx:pt idx="2376">-4287928</cx:pt>
          <cx:pt idx="2377">-4306379</cx:pt>
          <cx:pt idx="2378">-4308561</cx:pt>
          <cx:pt idx="2379">-4318497</cx:pt>
          <cx:pt idx="2380">-4330587</cx:pt>
          <cx:pt idx="2381">-4346385</cx:pt>
          <cx:pt idx="2382">-4347435</cx:pt>
          <cx:pt idx="2383">-4370130</cx:pt>
          <cx:pt idx="2384">-4391771</cx:pt>
          <cx:pt idx="2385">-4475146</cx:pt>
          <cx:pt idx="2386">-4483513</cx:pt>
          <cx:pt idx="2387">-4505513</cx:pt>
          <cx:pt idx="2388">-4505513</cx:pt>
          <cx:pt idx="2389">-4505853</cx:pt>
          <cx:pt idx="2390">-4508347</cx:pt>
          <cx:pt idx="2391">-4515625</cx:pt>
          <cx:pt idx="2392">-4527033</cx:pt>
          <cx:pt idx="2393">-4535974</cx:pt>
          <cx:pt idx="2394">-4556684</cx:pt>
          <cx:pt idx="2395">-4557180</cx:pt>
          <cx:pt idx="2396">-4588020</cx:pt>
          <cx:pt idx="2397">-4591178</cx:pt>
          <cx:pt idx="2398">-4597590</cx:pt>
          <cx:pt idx="2399">-4637692</cx:pt>
          <cx:pt idx="2400">-4655153</cx:pt>
          <cx:pt idx="2401">-4671063</cx:pt>
          <cx:pt idx="2402">-4673692</cx:pt>
          <cx:pt idx="2403">-4692196</cx:pt>
          <cx:pt idx="2404">-4703335</cx:pt>
          <cx:pt idx="2405">-4715640</cx:pt>
          <cx:pt idx="2406">-4776122</cx:pt>
          <cx:pt idx="2407">-4797910</cx:pt>
          <cx:pt idx="2408">-4829854</cx:pt>
          <cx:pt idx="2409">-4841843</cx:pt>
          <cx:pt idx="2410">-4851788</cx:pt>
          <cx:pt idx="2411">-4857000</cx:pt>
          <cx:pt idx="2412">-4863568</cx:pt>
          <cx:pt idx="2413">-4875280</cx:pt>
          <cx:pt idx="2414">-4877005</cx:pt>
          <cx:pt idx="2415">-4907100</cx:pt>
          <cx:pt idx="2416">-4907170</cx:pt>
          <cx:pt idx="2417">-4920684</cx:pt>
          <cx:pt idx="2418">-4921063</cx:pt>
          <cx:pt idx="2419">-4923575</cx:pt>
          <cx:pt idx="2420">-4934913</cx:pt>
          <cx:pt idx="2421">-4937934</cx:pt>
          <cx:pt idx="2422">-4983934</cx:pt>
          <cx:pt idx="2423">-4985459</cx:pt>
          <cx:pt idx="2424">-4988000</cx:pt>
          <cx:pt idx="2425">-4995352</cx:pt>
          <cx:pt idx="2426">-4998280</cx:pt>
          <cx:pt idx="2427">-5005196</cx:pt>
          <cx:pt idx="2428">-5071000</cx:pt>
          <cx:pt idx="2429">-5089440</cx:pt>
          <cx:pt idx="2430">-5094254</cx:pt>
          <cx:pt idx="2431">-5110478</cx:pt>
          <cx:pt idx="2432">-5118665</cx:pt>
          <cx:pt idx="2433">-5130675</cx:pt>
          <cx:pt idx="2434">-5149694</cx:pt>
          <cx:pt idx="2435">-5180871</cx:pt>
          <cx:pt idx="2436">-5204874</cx:pt>
          <cx:pt idx="2437">-5225998</cx:pt>
          <cx:pt idx="2438">-5231584</cx:pt>
          <cx:pt idx="2439">-5245102</cx:pt>
          <cx:pt idx="2440">-5246069</cx:pt>
          <cx:pt idx="2441">-5261308</cx:pt>
          <cx:pt idx="2442">-5262941</cx:pt>
          <cx:pt idx="2443">-5345633</cx:pt>
          <cx:pt idx="2444">-5365542</cx:pt>
          <cx:pt idx="2445">-5382932</cx:pt>
          <cx:pt idx="2446">-5443993</cx:pt>
          <cx:pt idx="2447">-5470983</cx:pt>
          <cx:pt idx="2448">-5477230</cx:pt>
          <cx:pt idx="2449">-5481319</cx:pt>
          <cx:pt idx="2450">-5482285</cx:pt>
          <cx:pt idx="2451">-5500000</cx:pt>
          <cx:pt idx="2452">-5515935</cx:pt>
          <cx:pt idx="2453">-5572976</cx:pt>
          <cx:pt idx="2454">-5600389</cx:pt>
          <cx:pt idx="2455">-5603513</cx:pt>
          <cx:pt idx="2456">-5628919</cx:pt>
          <cx:pt idx="2457">-5669173</cx:pt>
          <cx:pt idx="2458">-5682650</cx:pt>
          <cx:pt idx="2459">-5708430</cx:pt>
          <cx:pt idx="2460">-5719423</cx:pt>
          <cx:pt idx="2461">-5724443</cx:pt>
          <cx:pt idx="2462">-5744713</cx:pt>
          <cx:pt idx="2463">-5755845</cx:pt>
          <cx:pt idx="2464">-5806898</cx:pt>
          <cx:pt idx="2465">-5813617</cx:pt>
          <cx:pt idx="2466">-5876166</cx:pt>
          <cx:pt idx="2467">-5882440</cx:pt>
          <cx:pt idx="2468">-5884138</cx:pt>
          <cx:pt idx="2469">-5940412</cx:pt>
          <cx:pt idx="2470">-5945394</cx:pt>
          <cx:pt idx="2471">-5952000</cx:pt>
          <cx:pt idx="2472">-5959121</cx:pt>
          <cx:pt idx="2473">-5963503</cx:pt>
          <cx:pt idx="2474">-5964485</cx:pt>
          <cx:pt idx="2475">-5973565</cx:pt>
          <cx:pt idx="2476">-6002193</cx:pt>
          <cx:pt idx="2477">-6004550</cx:pt>
          <cx:pt idx="2478">-6012518</cx:pt>
          <cx:pt idx="2479">-6044961</cx:pt>
          <cx:pt idx="2480">-6050307</cx:pt>
          <cx:pt idx="2481">-6072524</cx:pt>
          <cx:pt idx="2482">-6073753</cx:pt>
          <cx:pt idx="2483">-6105202</cx:pt>
          <cx:pt idx="2484">-6135658</cx:pt>
          <cx:pt idx="2485">-6139597</cx:pt>
          <cx:pt idx="2486">-6146000</cx:pt>
          <cx:pt idx="2487">-6185756</cx:pt>
          <cx:pt idx="2488">-6198245</cx:pt>
          <cx:pt idx="2489">-6210108</cx:pt>
          <cx:pt idx="2490">-6210687</cx:pt>
          <cx:pt idx="2491">-6238280</cx:pt>
          <cx:pt idx="2492">-6264471</cx:pt>
          <cx:pt idx="2493">-6312165</cx:pt>
          <cx:pt idx="2494">-6349262</cx:pt>
          <cx:pt idx="2495">-6358212</cx:pt>
          <cx:pt idx="2496">-6364114</cx:pt>
          <cx:pt idx="2497">-6369774</cx:pt>
          <cx:pt idx="2498">-6384422</cx:pt>
          <cx:pt idx="2499">-6389971</cx:pt>
          <cx:pt idx="2500">-6428265</cx:pt>
          <cx:pt idx="2501">-6429473</cx:pt>
          <cx:pt idx="2502">-6433363</cx:pt>
          <cx:pt idx="2503">-6439124</cx:pt>
          <cx:pt idx="2504">-6457975</cx:pt>
          <cx:pt idx="2505">-6467012</cx:pt>
          <cx:pt idx="2506">-6470234</cx:pt>
          <cx:pt idx="2507">-6491078</cx:pt>
          <cx:pt idx="2508">-6526640</cx:pt>
          <cx:pt idx="2509">-6546921</cx:pt>
          <cx:pt idx="2510">-6608826</cx:pt>
          <cx:pt idx="2511">-6616263</cx:pt>
          <cx:pt idx="2512">-6617054</cx:pt>
          <cx:pt idx="2513">-6621859</cx:pt>
          <cx:pt idx="2514">-6639805</cx:pt>
          <cx:pt idx="2515">-6640707</cx:pt>
          <cx:pt idx="2516">-6644564</cx:pt>
          <cx:pt idx="2517">-6662701</cx:pt>
          <cx:pt idx="2518">-6666177</cx:pt>
          <cx:pt idx="2519">-6750474</cx:pt>
          <cx:pt idx="2520">-6758303</cx:pt>
          <cx:pt idx="2521">-6766897</cx:pt>
          <cx:pt idx="2522">-6782889</cx:pt>
          <cx:pt idx="2523">-6784690</cx:pt>
          <cx:pt idx="2524">-6785970</cx:pt>
          <cx:pt idx="2525">-6789304</cx:pt>
          <cx:pt idx="2526">-6790560</cx:pt>
          <cx:pt idx="2527">-6794756</cx:pt>
          <cx:pt idx="2528">-6803933</cx:pt>
          <cx:pt idx="2529">-6814219</cx:pt>
          <cx:pt idx="2530">-6827190</cx:pt>
          <cx:pt idx="2531">-6876149</cx:pt>
          <cx:pt idx="2532">-6894032</cx:pt>
          <cx:pt idx="2533">-6919884</cx:pt>
          <cx:pt idx="2534">-6928760</cx:pt>
          <cx:pt idx="2535">-6929955</cx:pt>
          <cx:pt idx="2536">-6935774</cx:pt>
          <cx:pt idx="2537">-6939142</cx:pt>
          <cx:pt idx="2538">-6953549</cx:pt>
          <cx:pt idx="2539">-6958197</cx:pt>
          <cx:pt idx="2540">-6964896</cx:pt>
          <cx:pt idx="2541">-6967504</cx:pt>
          <cx:pt idx="2542">-6976162</cx:pt>
          <cx:pt idx="2543">-6982599</cx:pt>
          <cx:pt idx="2544">-7027590</cx:pt>
          <cx:pt idx="2545">-7035257</cx:pt>
          <cx:pt idx="2546">-7077834</cx:pt>
          <cx:pt idx="2547">-7097000</cx:pt>
          <cx:pt idx="2548">-7115337</cx:pt>
          <cx:pt idx="2549">-7116045</cx:pt>
          <cx:pt idx="2550">-7128397</cx:pt>
          <cx:pt idx="2551">-7146360</cx:pt>
          <cx:pt idx="2552">-7200000</cx:pt>
          <cx:pt idx="2553">-7208969</cx:pt>
          <cx:pt idx="2554">-7214368</cx:pt>
          <cx:pt idx="2555">-7214368</cx:pt>
          <cx:pt idx="2556">-7228760</cx:pt>
          <cx:pt idx="2557">-7242870</cx:pt>
          <cx:pt idx="2558">-7246194</cx:pt>
          <cx:pt idx="2559">-7281777</cx:pt>
          <cx:pt idx="2560">-7282545</cx:pt>
          <cx:pt idx="2561">-7302852</cx:pt>
          <cx:pt idx="2562">-7352460</cx:pt>
          <cx:pt idx="2563">-7373095</cx:pt>
          <cx:pt idx="2564">-7391173</cx:pt>
          <cx:pt idx="2565">-7431305</cx:pt>
          <cx:pt idx="2566">-7443292</cx:pt>
          <cx:pt idx="2567">-7467810</cx:pt>
          <cx:pt idx="2568">-7469465</cx:pt>
          <cx:pt idx="2569">-7473856</cx:pt>
          <cx:pt idx="2570">-7474079</cx:pt>
          <cx:pt idx="2571">-7484640</cx:pt>
          <cx:pt idx="2572">-7487948</cx:pt>
          <cx:pt idx="2573">-7505506</cx:pt>
          <cx:pt idx="2574">-7569012</cx:pt>
          <cx:pt idx="2575">-7601372</cx:pt>
          <cx:pt idx="2576">-7601580</cx:pt>
          <cx:pt idx="2577">-7663544</cx:pt>
          <cx:pt idx="2578">-7668682</cx:pt>
          <cx:pt idx="2579">-7678961</cx:pt>
          <cx:pt idx="2580">-7696561</cx:pt>
          <cx:pt idx="2581">-7701890</cx:pt>
          <cx:pt idx="2582">-7709024</cx:pt>
          <cx:pt idx="2583">-7713686</cx:pt>
          <cx:pt idx="2584">-7714482</cx:pt>
          <cx:pt idx="2585">-7725270</cx:pt>
          <cx:pt idx="2586">-7747170</cx:pt>
          <cx:pt idx="2587">-7780422</cx:pt>
          <cx:pt idx="2588">-7792888</cx:pt>
          <cx:pt idx="2589">-7814734</cx:pt>
          <cx:pt idx="2590">-7865580</cx:pt>
          <cx:pt idx="2591">-7872856</cx:pt>
          <cx:pt idx="2592">-7882810</cx:pt>
          <cx:pt idx="2593">-7885118</cx:pt>
          <cx:pt idx="2594">-7891338</cx:pt>
          <cx:pt idx="2595">-7899497</cx:pt>
          <cx:pt idx="2596">-7900000</cx:pt>
          <cx:pt idx="2597">-7913655</cx:pt>
          <cx:pt idx="2598">-7925162</cx:pt>
          <cx:pt idx="2599">-7937613</cx:pt>
          <cx:pt idx="2600">-7946519</cx:pt>
          <cx:pt idx="2601">-7953834</cx:pt>
          <cx:pt idx="2602">-7965819</cx:pt>
          <cx:pt idx="2603">-7981305</cx:pt>
          <cx:pt idx="2604">-7997690</cx:pt>
          <cx:pt idx="2605">-7998060</cx:pt>
          <cx:pt idx="2606">-8000000</cx:pt>
          <cx:pt idx="2607">-8030610</cx:pt>
          <cx:pt idx="2608">-8049706</cx:pt>
          <cx:pt idx="2609">-8060559</cx:pt>
          <cx:pt idx="2610">-8069340</cx:pt>
          <cx:pt idx="2611">-8080104</cx:pt>
          <cx:pt idx="2612">-8102818</cx:pt>
          <cx:pt idx="2613">-8116113</cx:pt>
          <cx:pt idx="2614">-8124411</cx:pt>
          <cx:pt idx="2615">-8142624</cx:pt>
          <cx:pt idx="2616">-8163255</cx:pt>
          <cx:pt idx="2617">-8164216</cx:pt>
          <cx:pt idx="2618">-8167174</cx:pt>
          <cx:pt idx="2619">-8185043</cx:pt>
          <cx:pt idx="2620">-8185137</cx:pt>
          <cx:pt idx="2621">-8192146</cx:pt>
          <cx:pt idx="2622">-8199698</cx:pt>
          <cx:pt idx="2623">-8216000</cx:pt>
          <cx:pt idx="2624">-8224415</cx:pt>
          <cx:pt idx="2625">-8245681</cx:pt>
          <cx:pt idx="2626">-8337682</cx:pt>
          <cx:pt idx="2627">-8359756</cx:pt>
          <cx:pt idx="2628">-8363615</cx:pt>
          <cx:pt idx="2629">-8368161</cx:pt>
          <cx:pt idx="2630">-8368825</cx:pt>
          <cx:pt idx="2631">-8394275</cx:pt>
          <cx:pt idx="2632">-8444012</cx:pt>
          <cx:pt idx="2633">-8505389</cx:pt>
          <cx:pt idx="2634">-8517793</cx:pt>
          <cx:pt idx="2635">-8549125</cx:pt>
          <cx:pt idx="2636">-8553105</cx:pt>
          <cx:pt idx="2637">-8573195</cx:pt>
          <cx:pt idx="2638">-8590794</cx:pt>
          <cx:pt idx="2639">-8600000</cx:pt>
          <cx:pt idx="2640">-8626307</cx:pt>
          <cx:pt idx="2641">-8642509</cx:pt>
          <cx:pt idx="2642">-8650382</cx:pt>
          <cx:pt idx="2643">-8674623</cx:pt>
          <cx:pt idx="2644">-8690151</cx:pt>
          <cx:pt idx="2645">-8723016</cx:pt>
          <cx:pt idx="2646">-8743723</cx:pt>
          <cx:pt idx="2647">-8752225</cx:pt>
          <cx:pt idx="2648">-8830469</cx:pt>
          <cx:pt idx="2649">-8851518</cx:pt>
          <cx:pt idx="2650">-8881923</cx:pt>
          <cx:pt idx="2651">-8887065</cx:pt>
          <cx:pt idx="2652">-8916034</cx:pt>
          <cx:pt idx="2653">-8930592</cx:pt>
          <cx:pt idx="2654">-8935090</cx:pt>
          <cx:pt idx="2655">-8936125</cx:pt>
          <cx:pt idx="2656">-8944346</cx:pt>
          <cx:pt idx="2657">-8950114</cx:pt>
          <cx:pt idx="2658">-8954199</cx:pt>
          <cx:pt idx="2659">-8965564</cx:pt>
          <cx:pt idx="2660">-8972134</cx:pt>
          <cx:pt idx="2661">-8972555</cx:pt>
          <cx:pt idx="2662">-8988946</cx:pt>
          <cx:pt idx="2663">-8999838</cx:pt>
          <cx:pt idx="2664">-9000000</cx:pt>
          <cx:pt idx="2665">-9000954</cx:pt>
          <cx:pt idx="2666">-9006456</cx:pt>
          <cx:pt idx="2667">-9012238</cx:pt>
          <cx:pt idx="2668">-9018150</cx:pt>
          <cx:pt idx="2669">-9018367</cx:pt>
          <cx:pt idx="2670">-9094723</cx:pt>
          <cx:pt idx="2671">-9099074</cx:pt>
          <cx:pt idx="2672">-9117710</cx:pt>
          <cx:pt idx="2673">-9128166</cx:pt>
          <cx:pt idx="2674">-9133222</cx:pt>
          <cx:pt idx="2675">-9136085</cx:pt>
          <cx:pt idx="2676">-9181250</cx:pt>
          <cx:pt idx="2677">-9192361</cx:pt>
          <cx:pt idx="2678">-9215287</cx:pt>
          <cx:pt idx="2679">-9245330</cx:pt>
          <cx:pt idx="2680">-9252415</cx:pt>
          <cx:pt idx="2681">-9257739</cx:pt>
          <cx:pt idx="2682">-9258013</cx:pt>
          <cx:pt idx="2683">-9284389</cx:pt>
          <cx:pt idx="2684">-9297917</cx:pt>
          <cx:pt idx="2685">-9352616</cx:pt>
          <cx:pt idx="2686">-9362320</cx:pt>
          <cx:pt idx="2687">-9382401</cx:pt>
          <cx:pt idx="2688">-9401355</cx:pt>
          <cx:pt idx="2689">-9421473</cx:pt>
          <cx:pt idx="2690">-9430929</cx:pt>
          <cx:pt idx="2691">-9441786</cx:pt>
          <cx:pt idx="2692">-9444652</cx:pt>
          <cx:pt idx="2693">-9450893</cx:pt>
          <cx:pt idx="2694">-9455857</cx:pt>
          <cx:pt idx="2695">-9468991</cx:pt>
          <cx:pt idx="2696">-9491157</cx:pt>
          <cx:pt idx="2697">-9511128</cx:pt>
          <cx:pt idx="2698">-9528558</cx:pt>
          <cx:pt idx="2699">-9530189</cx:pt>
          <cx:pt idx="2700">-9550442</cx:pt>
          <cx:pt idx="2701">-9552250</cx:pt>
          <cx:pt idx="2702">-9561700</cx:pt>
          <cx:pt idx="2703">-9634266</cx:pt>
          <cx:pt idx="2704">-9673593</cx:pt>
          <cx:pt idx="2705">-9693285</cx:pt>
          <cx:pt idx="2706">-9693553</cx:pt>
          <cx:pt idx="2707">-9708035</cx:pt>
          <cx:pt idx="2708">-9708376</cx:pt>
          <cx:pt idx="2709">-9733871</cx:pt>
          <cx:pt idx="2710">-9767063</cx:pt>
          <cx:pt idx="2711">-9773208</cx:pt>
          <cx:pt idx="2712">-9777353</cx:pt>
          <cx:pt idx="2713">-9782502</cx:pt>
          <cx:pt idx="2714">-9800895</cx:pt>
          <cx:pt idx="2715">-9810821</cx:pt>
          <cx:pt idx="2716">-9816803</cx:pt>
          <cx:pt idx="2717">-9830576</cx:pt>
          <cx:pt idx="2718">-9868383</cx:pt>
          <cx:pt idx="2719">-9871514</cx:pt>
          <cx:pt idx="2720">-9906393</cx:pt>
          <cx:pt idx="2721">-9908458</cx:pt>
          <cx:pt idx="2722">-9939047</cx:pt>
          <cx:pt idx="2723">-9975917</cx:pt>
          <cx:pt idx="2724">-9976725</cx:pt>
          <cx:pt idx="2725">-9980652</cx:pt>
          <cx:pt idx="2726">-9980747</cx:pt>
          <cx:pt idx="2727">-9984553</cx:pt>
          <cx:pt idx="2728">-9994022</cx:pt>
          <cx:pt idx="2729">-9994439</cx:pt>
          <cx:pt idx="2730">-9996393</cx:pt>
          <cx:pt idx="2731">-10000000</cx:pt>
          <cx:pt idx="2732">-10016428</cx:pt>
          <cx:pt idx="2733">-10043599</cx:pt>
          <cx:pt idx="2734">-10100000</cx:pt>
          <cx:pt idx="2735">-10120004</cx:pt>
          <cx:pt idx="2736">-10139961</cx:pt>
          <cx:pt idx="2737">-10144863</cx:pt>
          <cx:pt idx="2738">-10151678</cx:pt>
          <cx:pt idx="2739">-10162368</cx:pt>
          <cx:pt idx="2740">-10197239</cx:pt>
          <cx:pt idx="2741">-10217492</cx:pt>
          <cx:pt idx="2742">-10220716</cx:pt>
          <cx:pt idx="2743">-10221401</cx:pt>
          <cx:pt idx="2744">-10227031</cx:pt>
          <cx:pt idx="2745">-10241539</cx:pt>
          <cx:pt idx="2746">-10260951</cx:pt>
          <cx:pt idx="2747">-10265156</cx:pt>
          <cx:pt idx="2748">-10265197</cx:pt>
          <cx:pt idx="2749">-10265765</cx:pt>
          <cx:pt idx="2750">-10285518</cx:pt>
          <cx:pt idx="2751">-10297723</cx:pt>
          <cx:pt idx="2752">-10362510</cx:pt>
          <cx:pt idx="2753">-10410556</cx:pt>
          <cx:pt idx="2754">-10439741</cx:pt>
          <cx:pt idx="2755">-10474724</cx:pt>
          <cx:pt idx="2756">-10482822</cx:pt>
          <cx:pt idx="2757">-10493002</cx:pt>
          <cx:pt idx="2758">-10500000</cx:pt>
          <cx:pt idx="2759">-10514515</cx:pt>
          <cx:pt idx="2760">-10603058</cx:pt>
          <cx:pt idx="2761">-10625822</cx:pt>
          <cx:pt idx="2762">-10639221</cx:pt>
          <cx:pt idx="2763">-10639452</cx:pt>
          <cx:pt idx="2764">-10647214</cx:pt>
          <cx:pt idx="2765">-10660475</cx:pt>
          <cx:pt idx="2766">-10665355</cx:pt>
          <cx:pt idx="2767">-10673164</cx:pt>
          <cx:pt idx="2768">-10675256</cx:pt>
          <cx:pt idx="2769">-10683354</cx:pt>
          <cx:pt idx="2770">-10703427</cx:pt>
          <cx:pt idx="2771">-10723500</cx:pt>
          <cx:pt idx="2772">-10740241</cx:pt>
          <cx:pt idx="2773">-10764163</cx:pt>
          <cx:pt idx="2774">-10802214</cx:pt>
          <cx:pt idx="2775">-10806975</cx:pt>
          <cx:pt idx="2776">-10810486</cx:pt>
          <cx:pt idx="2777">-10810486</cx:pt>
          <cx:pt idx="2778">-10822459</cx:pt>
          <cx:pt idx="2779">-10825346</cx:pt>
          <cx:pt idx="2780">-10886412</cx:pt>
          <cx:pt idx="2781">-10890678</cx:pt>
          <cx:pt idx="2782">-10896000</cx:pt>
          <cx:pt idx="2783">-10897090</cx:pt>
          <cx:pt idx="2784">-10899350</cx:pt>
          <cx:pt idx="2785">-10904697</cx:pt>
          <cx:pt idx="2786">-10922453</cx:pt>
          <cx:pt idx="2787">-10938241</cx:pt>
          <cx:pt idx="2788">-10964434</cx:pt>
          <cx:pt idx="2789">-10993094</cx:pt>
          <cx:pt idx="2790">-11000000</cx:pt>
          <cx:pt idx="2791">-11011124</cx:pt>
          <cx:pt idx="2792">-11026468</cx:pt>
          <cx:pt idx="2793">-11032429</cx:pt>
          <cx:pt idx="2794">-11096291</cx:pt>
          <cx:pt idx="2795">-11111645</cx:pt>
          <cx:pt idx="2796">-11120689</cx:pt>
          <cx:pt idx="2797">-11139998</cx:pt>
          <cx:pt idx="2798">-11160617</cx:pt>
          <cx:pt idx="2799">-11220364</cx:pt>
          <cx:pt idx="2800">-11272676</cx:pt>
          <cx:pt idx="2801">-11348338</cx:pt>
          <cx:pt idx="2802">-11352310</cx:pt>
          <cx:pt idx="2803">-11386249</cx:pt>
          <cx:pt idx="2804">-11409500</cx:pt>
          <cx:pt idx="2805">-11410555</cx:pt>
          <cx:pt idx="2806">-11413624</cx:pt>
          <cx:pt idx="2807">-11451066</cx:pt>
          <cx:pt idx="2808">-11464232</cx:pt>
          <cx:pt idx="2809">-11478165</cx:pt>
          <cx:pt idx="2810">-11491577</cx:pt>
          <cx:pt idx="2811">-11499034</cx:pt>
          <cx:pt idx="2812">-11500000</cx:pt>
          <cx:pt idx="2813">-11526000</cx:pt>
          <cx:pt idx="2814">-11530572</cx:pt>
          <cx:pt idx="2815">-11537400</cx:pt>
          <cx:pt idx="2816">-11627590</cx:pt>
          <cx:pt idx="2817">-11643257</cx:pt>
          <cx:pt idx="2818">-11666024</cx:pt>
          <cx:pt idx="2819">-11689814</cx:pt>
          <cx:pt idx="2820">-11701351</cx:pt>
          <cx:pt idx="2821">-11738519</cx:pt>
          <cx:pt idx="2822">-11747316</cx:pt>
          <cx:pt idx="2823">-11752860</cx:pt>
          <cx:pt idx="2824">-11785798</cx:pt>
          <cx:pt idx="2825">-11792806</cx:pt>
          <cx:pt idx="2826">-11824630</cx:pt>
          <cx:pt idx="2827">-11827231</cx:pt>
          <cx:pt idx="2828">-11834365</cx:pt>
          <cx:pt idx="2829">-11843275</cx:pt>
          <cx:pt idx="2830">-11849597</cx:pt>
          <cx:pt idx="2831">-11858147</cx:pt>
          <cx:pt idx="2832">-11880078</cx:pt>
          <cx:pt idx="2833">-11895931</cx:pt>
          <cx:pt idx="2834">-11906682</cx:pt>
          <cx:pt idx="2835">-11934196</cx:pt>
          <cx:pt idx="2836">-11945720</cx:pt>
          <cx:pt idx="2837">-11961340</cx:pt>
          <cx:pt idx="2838">-11975825</cx:pt>
          <cx:pt idx="2839">-12000000</cx:pt>
          <cx:pt idx="2840">-12000000</cx:pt>
          <cx:pt idx="2841">-12037424</cx:pt>
          <cx:pt idx="2842">-12048569</cx:pt>
          <cx:pt idx="2843">-12069202</cx:pt>
          <cx:pt idx="2844">-12069815</cx:pt>
          <cx:pt idx="2845">-12086323</cx:pt>
          <cx:pt idx="2846">-12112543</cx:pt>
          <cx:pt idx="2847">-12122192</cx:pt>
          <cx:pt idx="2848">-12144354</cx:pt>
          <cx:pt idx="2849">-12170266</cx:pt>
          <cx:pt idx="2850">-12247786</cx:pt>
          <cx:pt idx="2851">-12249417</cx:pt>
          <cx:pt idx="2852">-12305599</cx:pt>
          <cx:pt idx="2853">-12305895</cx:pt>
          <cx:pt idx="2854">-12336018</cx:pt>
          <cx:pt idx="2855">-12339853</cx:pt>
          <cx:pt idx="2856">-12390000</cx:pt>
          <cx:pt idx="2857">-12436000</cx:pt>
          <cx:pt idx="2858">-12471908</cx:pt>
          <cx:pt idx="2859">-12513862</cx:pt>
          <cx:pt idx="2860">-12587955</cx:pt>
          <cx:pt idx="2861">-12600000</cx:pt>
          <cx:pt idx="2862">-12602611</cx:pt>
          <cx:pt idx="2863">-12617007</cx:pt>
          <cx:pt idx="2864">-12662421</cx:pt>
          <cx:pt idx="2865">-12663533</cx:pt>
          <cx:pt idx="2866">-12698695</cx:pt>
          <cx:pt idx="2867">-12731341</cx:pt>
          <cx:pt idx="2868">-12733495</cx:pt>
          <cx:pt idx="2869">-12785034</cx:pt>
          <cx:pt idx="2870">-12796359</cx:pt>
          <cx:pt idx="2871">-12803790</cx:pt>
          <cx:pt idx="2872">-12863050</cx:pt>
          <cx:pt idx="2873">-12879981</cx:pt>
          <cx:pt idx="2874">-12904682</cx:pt>
          <cx:pt idx="2875">-12931913</cx:pt>
          <cx:pt idx="2876">-12946185</cx:pt>
          <cx:pt idx="2877">-12976053</cx:pt>
          <cx:pt idx="2878">-13000000</cx:pt>
          <cx:pt idx="2879">-13045798</cx:pt>
          <cx:pt idx="2880">-13046268</cx:pt>
          <cx:pt idx="2881">-13069116</cx:pt>
          <cx:pt idx="2882">-13150858</cx:pt>
          <cx:pt idx="2883">-13200000</cx:pt>
          <cx:pt idx="2884">-13215568</cx:pt>
          <cx:pt idx="2885">-13236409</cx:pt>
          <cx:pt idx="2886">-13266274</cx:pt>
          <cx:pt idx="2887">-13313646</cx:pt>
          <cx:pt idx="2888">-13320925</cx:pt>
          <cx:pt idx="2889">-13334037</cx:pt>
          <cx:pt idx="2890">-13363463</cx:pt>
          <cx:pt idx="2891">-13383001</cx:pt>
          <cx:pt idx="2892">-13390407</cx:pt>
          <cx:pt idx="2893">-13414567</cx:pt>
          <cx:pt idx="2894">-13414611</cx:pt>
          <cx:pt idx="2895">-13436643</cx:pt>
          <cx:pt idx="2896">-13461796</cx:pt>
          <cx:pt idx="2897">-13564917</cx:pt>
          <cx:pt idx="2898">-13568780</cx:pt>
          <cx:pt idx="2899">-13571117</cx:pt>
          <cx:pt idx="2900">-13585465</cx:pt>
          <cx:pt idx="2901">-13594629</cx:pt>
          <cx:pt idx="2902">-13595247</cx:pt>
          <cx:pt idx="2903">-13642958</cx:pt>
          <cx:pt idx="2904">-13705360</cx:pt>
          <cx:pt idx="2905">-13723190</cx:pt>
          <cx:pt idx="2906">-13749680</cx:pt>
          <cx:pt idx="2907">-13751523</cx:pt>
          <cx:pt idx="2908">-13811358</cx:pt>
          <cx:pt idx="2909">-13870652</cx:pt>
          <cx:pt idx="2910">-13884496</cx:pt>
          <cx:pt idx="2911">-13900000</cx:pt>
          <cx:pt idx="2912">-13912817</cx:pt>
          <cx:pt idx="2913">-13924922</cx:pt>
          <cx:pt idx="2914">-13936740</cx:pt>
          <cx:pt idx="2915">-13953505</cx:pt>
          <cx:pt idx="2916">-13955468</cx:pt>
          <cx:pt idx="2917">-13960131</cx:pt>
          <cx:pt idx="2918">-13991568</cx:pt>
          <cx:pt idx="2919">-13997244</cx:pt>
          <cx:pt idx="2920">-14003282</cx:pt>
          <cx:pt idx="2921">-14015257</cx:pt>
          <cx:pt idx="2922">-14024817</cx:pt>
          <cx:pt idx="2923">-14051289</cx:pt>
          <cx:pt idx="2924">-14057170</cx:pt>
          <cx:pt idx="2925">-14088250</cx:pt>
          <cx:pt idx="2926">-14125795</cx:pt>
          <cx:pt idx="2927">-14168495</cx:pt>
          <cx:pt idx="2928">-14169043</cx:pt>
          <cx:pt idx="2929">-14182006</cx:pt>
          <cx:pt idx="2930">-14202684</cx:pt>
          <cx:pt idx="2931">-14230040</cx:pt>
          <cx:pt idx="2932">-14247275</cx:pt>
          <cx:pt idx="2933">-14250866</cx:pt>
          <cx:pt idx="2934">-14280633</cx:pt>
          <cx:pt idx="2935">-14290615</cx:pt>
          <cx:pt idx="2936">-14292206</cx:pt>
          <cx:pt idx="2937">-14298357</cx:pt>
          <cx:pt idx="2938">-14306109</cx:pt>
          <cx:pt idx="2939">-14313571</cx:pt>
          <cx:pt idx="2940">-14318803</cx:pt>
          <cx:pt idx="2941">-14333738</cx:pt>
          <cx:pt idx="2942">-14353446</cx:pt>
          <cx:pt idx="2943">-14360758</cx:pt>
          <cx:pt idx="2944">-14386444</cx:pt>
          <cx:pt idx="2945">-14491311</cx:pt>
          <cx:pt idx="2946">-14549025</cx:pt>
          <cx:pt idx="2947">-14577793</cx:pt>
          <cx:pt idx="2948">-14600121</cx:pt>
          <cx:pt idx="2949">-14618493</cx:pt>
          <cx:pt idx="2950">-14646257</cx:pt>
          <cx:pt idx="2951">-14664065</cx:pt>
          <cx:pt idx="2952">-14666342</cx:pt>
          <cx:pt idx="2953">-14675559</cx:pt>
          <cx:pt idx="2954">-14684317</cx:pt>
          <cx:pt idx="2955">-14724554</cx:pt>
          <cx:pt idx="2956">-14794657</cx:pt>
          <cx:pt idx="2957">-14796956</cx:pt>
          <cx:pt idx="2958">-14816912</cx:pt>
          <cx:pt idx="2959">-14821835</cx:pt>
          <cx:pt idx="2960">-14831605</cx:pt>
          <cx:pt idx="2961">-14843800</cx:pt>
          <cx:pt idx="2962">-14867345</cx:pt>
          <cx:pt idx="2963">-14882502</cx:pt>
          <cx:pt idx="2964">-14885685</cx:pt>
          <cx:pt idx="2965">-14888185</cx:pt>
          <cx:pt idx="2966">-14926452</cx:pt>
          <cx:pt idx="2967">-14930000</cx:pt>
          <cx:pt idx="2968">-14964155</cx:pt>
          <cx:pt idx="2969">-14971130</cx:pt>
          <cx:pt idx="2970">-14976909</cx:pt>
          <cx:pt idx="2971">-14979620</cx:pt>
          <cx:pt idx="2972">-14994117</cx:pt>
          <cx:pt idx="2973">-15000000</cx:pt>
          <cx:pt idx="2974">-15111972</cx:pt>
          <cx:pt idx="2975">-15116461</cx:pt>
          <cx:pt idx="2976">-15147856</cx:pt>
          <cx:pt idx="2977">-15182960</cx:pt>
          <cx:pt idx="2978">-15186564</cx:pt>
          <cx:pt idx="2979">-15218475</cx:pt>
          <cx:pt idx="2980">-15229136</cx:pt>
          <cx:pt idx="2981">-15278000</cx:pt>
          <cx:pt idx="2982">-15307392</cx:pt>
          <cx:pt idx="2983">-15365723</cx:pt>
          <cx:pt idx="2984">-15430082</cx:pt>
          <cx:pt idx="2985">-15481610</cx:pt>
          <cx:pt idx="2986">-15552522</cx:pt>
          <cx:pt idx="2987">-15559345</cx:pt>
          <cx:pt idx="2988">-15565274</cx:pt>
          <cx:pt idx="2989">-15572796</cx:pt>
          <cx:pt idx="2990">-15614237</cx:pt>
          <cx:pt idx="2991">-15622726</cx:pt>
          <cx:pt idx="2992">-15667676</cx:pt>
          <cx:pt idx="2993">-15682875</cx:pt>
          <cx:pt idx="2994">-15705099</cx:pt>
          <cx:pt idx="2995">-15765960</cx:pt>
          <cx:pt idx="2996">-15791616</cx:pt>
          <cx:pt idx="2997">-15981636</cx:pt>
          <cx:pt idx="2998">-15997036</cx:pt>
          <cx:pt idx="2999">-15997045</cx:pt>
          <cx:pt idx="3000">-15998879</cx:pt>
          <cx:pt idx="3001">-16008503</cx:pt>
          <cx:pt idx="3002">-16008503</cx:pt>
          <cx:pt idx="3003">-16025347</cx:pt>
          <cx:pt idx="3004">-16076109</cx:pt>
          <cx:pt idx="3005">-16137932</cx:pt>
          <cx:pt idx="3006">-16250939</cx:pt>
          <cx:pt idx="3007">-16356539</cx:pt>
          <cx:pt idx="3008">-16400000</cx:pt>
          <cx:pt idx="3009">-16406844</cx:pt>
          <cx:pt idx="3010">-16446167</cx:pt>
          <cx:pt idx="3011">-16480373</cx:pt>
          <cx:pt idx="3012">-16577194</cx:pt>
          <cx:pt idx="3013">-16579086</cx:pt>
          <cx:pt idx="3014">-16601608</cx:pt>
          <cx:pt idx="3015">-16603219</cx:pt>
          <cx:pt idx="3016">-16617691</cx:pt>
          <cx:pt idx="3017">-16624154</cx:pt>
          <cx:pt idx="3018">-16662721</cx:pt>
          <cx:pt idx="3019">-16675758</cx:pt>
          <cx:pt idx="3020">-16682849</cx:pt>
          <cx:pt idx="3021">-16693834</cx:pt>
          <cx:pt idx="3022">-16702103</cx:pt>
          <cx:pt idx="3023">-16726580</cx:pt>
          <cx:pt idx="3024">-16855194</cx:pt>
          <cx:pt idx="3025">-16880006</cx:pt>
          <cx:pt idx="3026">-16880121</cx:pt>
          <cx:pt idx="3027">-16939434</cx:pt>
          <cx:pt idx="3028">-16969037</cx:pt>
          <cx:pt idx="3029">-17012353</cx:pt>
          <cx:pt idx="3030">-17092709</cx:pt>
          <cx:pt idx="3031">-17168879</cx:pt>
          <cx:pt idx="3032">-17174509</cx:pt>
          <cx:pt idx="3033">-17231467</cx:pt>
          <cx:pt idx="3034">-17258404</cx:pt>
          <cx:pt idx="3035">-17282242</cx:pt>
          <cx:pt idx="3036">-17287907</cx:pt>
          <cx:pt idx="3037">-17323302</cx:pt>
          <cx:pt idx="3038">-17363557</cx:pt>
          <cx:pt idx="3039">-17390018</cx:pt>
          <cx:pt idx="3040">-17399565</cx:pt>
          <cx:pt idx="3041">-17403744</cx:pt>
          <cx:pt idx="3042">-17419365</cx:pt>
          <cx:pt idx="3043">-17430732</cx:pt>
          <cx:pt idx="3044">-17525384</cx:pt>
          <cx:pt idx="3045">-17624564</cx:pt>
          <cx:pt idx="3046">-17646272</cx:pt>
          <cx:pt idx="3047">-17680813</cx:pt>
          <cx:pt idx="3048">-17707473</cx:pt>
          <cx:pt idx="3049">-17714996</cx:pt>
          <cx:pt idx="3050">-17726628</cx:pt>
          <cx:pt idx="3051">-17754000</cx:pt>
          <cx:pt idx="3052">-17835684</cx:pt>
          <cx:pt idx="3053">-17843067</cx:pt>
          <cx:pt idx="3054">-17872563</cx:pt>
          <cx:pt idx="3055">-17918075</cx:pt>
          <cx:pt idx="3056">-17954750</cx:pt>
          <cx:pt idx="3057">-18000000</cx:pt>
          <cx:pt idx="3058">-18011004</cx:pt>
          <cx:pt idx="3059">-18058441</cx:pt>
          <cx:pt idx="3060">-18100000</cx:pt>
          <cx:pt idx="3061">-18125131</cx:pt>
          <cx:pt idx="3062">-18125131</cx:pt>
          <cx:pt idx="3063">-18218547</cx:pt>
          <cx:pt idx="3064">-18236870</cx:pt>
          <cx:pt idx="3065">-18287436</cx:pt>
          <cx:pt idx="3066">-18302044</cx:pt>
          <cx:pt idx="3067">-18309470</cx:pt>
          <cx:pt idx="3068">-18353336</cx:pt>
          <cx:pt idx="3069">-18423913</cx:pt>
          <cx:pt idx="3070">-18435269</cx:pt>
          <cx:pt idx="3071">-18442521</cx:pt>
          <cx:pt idx="3072">-18503478</cx:pt>
          <cx:pt idx="3073">-18569728</cx:pt>
          <cx:pt idx="3074">-18586498</cx:pt>
          <cx:pt idx="3075">-18592056</cx:pt>
          <cx:pt idx="3076">-18696681</cx:pt>
          <cx:pt idx="3077">-18704226</cx:pt>
          <cx:pt idx="3078">-18752184</cx:pt>
          <cx:pt idx="3079">-18774204</cx:pt>
          <cx:pt idx="3080">-18809982</cx:pt>
          <cx:pt idx="3081">-18816646</cx:pt>
          <cx:pt idx="3082">-18823678</cx:pt>
          <cx:pt idx="3083">-18851301</cx:pt>
          <cx:pt idx="3084">-18891023</cx:pt>
          <cx:pt idx="3085">-18891180</cx:pt>
          <cx:pt idx="3086">-18918217</cx:pt>
          <cx:pt idx="3087">-18987439</cx:pt>
          <cx:pt idx="3088">-19000897</cx:pt>
          <cx:pt idx="3089">-19034791</cx:pt>
          <cx:pt idx="3090">-19036988</cx:pt>
          <cx:pt idx="3091">-19044575</cx:pt>
          <cx:pt idx="3092">-19083691</cx:pt>
          <cx:pt idx="3093">-19111857</cx:pt>
          <cx:pt idx="3094">-19119074</cx:pt>
          <cx:pt idx="3095">-19145306</cx:pt>
          <cx:pt idx="3096">-19289545</cx:pt>
          <cx:pt idx="3097">-19292673</cx:pt>
          <cx:pt idx="3098">-19314120</cx:pt>
          <cx:pt idx="3099">-19345223</cx:pt>
          <cx:pt idx="3100">-19346254</cx:pt>
          <cx:pt idx="3101">-19440070</cx:pt>
          <cx:pt idx="3102">-19483292</cx:pt>
          <cx:pt idx="3103">-19492772</cx:pt>
          <cx:pt idx="3104">-19513094</cx:pt>
          <cx:pt idx="3105">-19523730</cx:pt>
          <cx:pt idx="3106">-19565399</cx:pt>
          <cx:pt idx="3107">-19596068</cx:pt>
          <cx:pt idx="3108">-19624526</cx:pt>
          <cx:pt idx="3109">-19647348</cx:pt>
          <cx:pt idx="3110">-19693732</cx:pt>
          <cx:pt idx="3111">-19694930</cx:pt>
          <cx:pt idx="3112">-19700000</cx:pt>
          <cx:pt idx="3113">-19736635</cx:pt>
          <cx:pt idx="3114">-19799588</cx:pt>
          <cx:pt idx="3115">-19865246</cx:pt>
          <cx:pt idx="3116">-19871876</cx:pt>
          <cx:pt idx="3117">-19880795</cx:pt>
          <cx:pt idx="3118">-19886035</cx:pt>
          <cx:pt idx="3119">-19923562</cx:pt>
          <cx:pt idx="3120">-19982851</cx:pt>
          <cx:pt idx="3121">-19983606</cx:pt>
          <cx:pt idx="3122">-20000000</cx:pt>
          <cx:pt idx="3123">-20001930</cx:pt>
          <cx:pt idx="3124">-20041681</cx:pt>
          <cx:pt idx="3125">-20066330</cx:pt>
          <cx:pt idx="3126">-20203976</cx:pt>
          <cx:pt idx="3127">-20288322</cx:pt>
          <cx:pt idx="3128">-20291812</cx:pt>
          <cx:pt idx="3129">-20412268</cx:pt>
          <cx:pt idx="3130">-20479108</cx:pt>
          <cx:pt idx="3131">-20519686</cx:pt>
          <cx:pt idx="3132">-20540176</cx:pt>
          <cx:pt idx="3133">-20593594</cx:pt>
          <cx:pt idx="3134">-20656327</cx:pt>
          <cx:pt idx="3135">-20694789</cx:pt>
          <cx:pt idx="3136">-20761389</cx:pt>
          <cx:pt idx="3137">-20848136</cx:pt>
          <cx:pt idx="3138">-20881753</cx:pt>
          <cx:pt idx="3139">-20901437</cx:pt>
          <cx:pt idx="3140">-20924712</cx:pt>
          <cx:pt idx="3141">-20935667</cx:pt>
          <cx:pt idx="3142">-20949555</cx:pt>
          <cx:pt idx="3143">-20984407</cx:pt>
          <cx:pt idx="3144">-21001676</cx:pt>
          <cx:pt idx="3145">-21017158</cx:pt>
          <cx:pt idx="3146">-21017158</cx:pt>
          <cx:pt idx="3147">-21084535</cx:pt>
          <cx:pt idx="3148">-21162885</cx:pt>
          <cx:pt idx="3149">-21171682</cx:pt>
          <cx:pt idx="3150">-21219958</cx:pt>
          <cx:pt idx="3151">-21383311</cx:pt>
          <cx:pt idx="3152">-21441338</cx:pt>
          <cx:pt idx="3153">-21464425</cx:pt>
          <cx:pt idx="3154">-21467706</cx:pt>
          <cx:pt idx="3155">-21482203</cx:pt>
          <cx:pt idx="3156">-21527150</cx:pt>
          <cx:pt idx="3157">-21561851</cx:pt>
          <cx:pt idx="3158">-21569645</cx:pt>
          <cx:pt idx="3159">-21598317</cx:pt>
          <cx:pt idx="3160">-21598317</cx:pt>
          <cx:pt idx="3161">-21621647</cx:pt>
          <cx:pt idx="3162">-21735014</cx:pt>
          <cx:pt idx="3163">-21775151</cx:pt>
          <cx:pt idx="3164">-21790660</cx:pt>
          <cx:pt idx="3165">-21866841</cx:pt>
          <cx:pt idx="3166">-21878028</cx:pt>
          <cx:pt idx="3167">-21898858</cx:pt>
          <cx:pt idx="3168">-21926608</cx:pt>
          <cx:pt idx="3169">-21949883</cx:pt>
          <cx:pt idx="3170">-22236956</cx:pt>
          <cx:pt idx="3171">-22320362</cx:pt>
          <cx:pt idx="3172">-22324928</cx:pt>
          <cx:pt idx="3173">-22332053</cx:pt>
          <cx:pt idx="3174">-22431493</cx:pt>
          <cx:pt idx="3175">-22467699</cx:pt>
          <cx:pt idx="3176">-22496684</cx:pt>
          <cx:pt idx="3177">-22505025</cx:pt>
          <cx:pt idx="3178">-22509198</cx:pt>
          <cx:pt idx="3179">-22520222</cx:pt>
          <cx:pt idx="3180">-22523765</cx:pt>
          <cx:pt idx="3181">-22528315</cx:pt>
          <cx:pt idx="3182">-22543550</cx:pt>
          <cx:pt idx="3183">-22556993</cx:pt>
          <cx:pt idx="3184">-22620910</cx:pt>
          <cx:pt idx="3185">-22654469</cx:pt>
          <cx:pt idx="3186">-22673938</cx:pt>
          <cx:pt idx="3187">-22698869</cx:pt>
          <cx:pt idx="3188">-22772060</cx:pt>
          <cx:pt idx="3189">-22777816</cx:pt>
          <cx:pt idx="3190">-22795993</cx:pt>
          <cx:pt idx="3191">-22932840</cx:pt>
          <cx:pt idx="3192">-22947259</cx:pt>
          <cx:pt idx="3193">-23014913</cx:pt>
          <cx:pt idx="3194">-23100203</cx:pt>
          <cx:pt idx="3195">-23117290</cx:pt>
          <cx:pt idx="3196">-23185810</cx:pt>
          <cx:pt idx="3197">-23315181</cx:pt>
          <cx:pt idx="3198">-23345419</cx:pt>
          <cx:pt idx="3199">-23345419</cx:pt>
          <cx:pt idx="3200">-23368755</cx:pt>
          <cx:pt idx="3201">-23399089</cx:pt>
          <cx:pt idx="3202">-23402879</cx:pt>
          <cx:pt idx="3203">-23445431</cx:pt>
          <cx:pt idx="3204">-23450000</cx:pt>
          <cx:pt idx="3205">-23463880</cx:pt>
          <cx:pt idx="3206">-23487185</cx:pt>
          <cx:pt idx="3207">-23557749</cx:pt>
          <cx:pt idx="3208">-23594175</cx:pt>
          <cx:pt idx="3209">-23660367</cx:pt>
          <cx:pt idx="3210">-23676031</cx:pt>
          <cx:pt idx="3211">-23720770</cx:pt>
          <cx:pt idx="3212">-23800483</cx:pt>
          <cx:pt idx="3213">-23813043</cx:pt>
          <cx:pt idx="3214">-23839471</cx:pt>
          <cx:pt idx="3215">-23910635</cx:pt>
          <cx:pt idx="3216">-23948874</cx:pt>
          <cx:pt idx="3217">-23957120</cx:pt>
          <cx:pt idx="3218">-23962091</cx:pt>
          <cx:pt idx="3219">-23979782</cx:pt>
          <cx:pt idx="3220">-23990820</cx:pt>
          <cx:pt idx="3221">-24008619</cx:pt>
          <cx:pt idx="3222">-24037529</cx:pt>
          <cx:pt idx="3223">-24043621</cx:pt>
          <cx:pt idx="3224">-24123329</cx:pt>
          <cx:pt idx="3225">-24128473</cx:pt>
          <cx:pt idx="3226">-24222577</cx:pt>
          <cx:pt idx="3227">-24224407</cx:pt>
          <cx:pt idx="3228">-24282247</cx:pt>
          <cx:pt idx="3229">-24326667</cx:pt>
          <cx:pt idx="3230">-24500032</cx:pt>
          <cx:pt idx="3231">-24536691</cx:pt>
          <cx:pt idx="3232">-24549473</cx:pt>
          <cx:pt idx="3233">-24592750</cx:pt>
          <cx:pt idx="3234">-24599087</cx:pt>
          <cx:pt idx="3235">-24655608</cx:pt>
          <cx:pt idx="3236">-24673965</cx:pt>
          <cx:pt idx="3237">-24697039</cx:pt>
          <cx:pt idx="3238">-24700000</cx:pt>
          <cx:pt idx="3239">-24720320</cx:pt>
          <cx:pt idx="3240">-24731154</cx:pt>
          <cx:pt idx="3241">-24745828</cx:pt>
          <cx:pt idx="3242">-24768635</cx:pt>
          <cx:pt idx="3243">-24785987</cx:pt>
          <cx:pt idx="3244">-24816338</cx:pt>
          <cx:pt idx="3245">-24832370</cx:pt>
          <cx:pt idx="3246">-24860746</cx:pt>
          <cx:pt idx="3247">-24862498</cx:pt>
          <cx:pt idx="3248">-24865096</cx:pt>
          <cx:pt idx="3249">-24878709</cx:pt>
          <cx:pt idx="3250">-24898139</cx:pt>
          <cx:pt idx="3251">-24903810</cx:pt>
          <cx:pt idx="3252">-24922769</cx:pt>
          <cx:pt idx="3253">-24923864</cx:pt>
          <cx:pt idx="3254">-24943308</cx:pt>
          <cx:pt idx="3255">-24969837</cx:pt>
          <cx:pt idx="3256">-24977277</cx:pt>
          <cx:pt idx="3257">-24995244</cx:pt>
          <cx:pt idx="3258">-25032818</cx:pt>
          <cx:pt idx="3259">-25057578</cx:pt>
          <cx:pt idx="3260">-25280070</cx:pt>
          <cx:pt idx="3261">-25314641</cx:pt>
          <cx:pt idx="3262">-25458771</cx:pt>
          <cx:pt idx="3263">-25536708</cx:pt>
          <cx:pt idx="3264">-25551411</cx:pt>
          <cx:pt idx="3265">-25622273</cx:pt>
          <cx:pt idx="3266">-25641967</cx:pt>
          <cx:pt idx="3267">-25643000</cx:pt>
          <cx:pt idx="3268">-25739083</cx:pt>
          <cx:pt idx="3269">-25747235</cx:pt>
          <cx:pt idx="3270">-25872105</cx:pt>
          <cx:pt idx="3271">-25900341</cx:pt>
          <cx:pt idx="3272">-25900341</cx:pt>
          <cx:pt idx="3273">-25976605</cx:pt>
          <cx:pt idx="3274">-25993274</cx:pt>
          <cx:pt idx="3275">-26003245</cx:pt>
          <cx:pt idx="3276">-26033943</cx:pt>
          <cx:pt idx="3277">-26095018</cx:pt>
          <cx:pt idx="3278">-26161870</cx:pt>
          <cx:pt idx="3279">-26261368</cx:pt>
          <cx:pt idx="3280">-26355679</cx:pt>
          <cx:pt idx="3281">-26573039</cx:pt>
          <cx:pt idx="3282">-26623494</cx:pt>
          <cx:pt idx="3283">-26675252</cx:pt>
          <cx:pt idx="3284">-26800785</cx:pt>
          <cx:pt idx="3285">-27024351</cx:pt>
          <cx:pt idx="3286">-27051841</cx:pt>
          <cx:pt idx="3287">-27059493</cx:pt>
          <cx:pt idx="3288">-27059493</cx:pt>
          <cx:pt idx="3289">-27130631</cx:pt>
          <cx:pt idx="3290">-27251390</cx:pt>
          <cx:pt idx="3291">-27330724</cx:pt>
          <cx:pt idx="3292">-27339971</cx:pt>
          <cx:pt idx="3293">-27456806</cx:pt>
          <cx:pt idx="3294">-27477648</cx:pt>
          <cx:pt idx="3295">-27481675</cx:pt>
          <cx:pt idx="3296">-27541731</cx:pt>
          <cx:pt idx="3297">-27699111</cx:pt>
          <cx:pt idx="3298">-27700000</cx:pt>
          <cx:pt idx="3299">-27727253</cx:pt>
          <cx:pt idx="3300">-27805940</cx:pt>
          <cx:pt idx="3301">-27818516</cx:pt>
          <cx:pt idx="3302">-27877751</cx:pt>
          <cx:pt idx="3303">-27968963</cx:pt>
          <cx:pt idx="3304">-27989147</cx:pt>
          <cx:pt idx="3305">-27999515</cx:pt>
          <cx:pt idx="3306">-28134226</cx:pt>
          <cx:pt idx="3307">-28159583</cx:pt>
          <cx:pt idx="3308">-28169943</cx:pt>
          <cx:pt idx="3309">-28329069</cx:pt>
          <cx:pt idx="3310">-28342760</cx:pt>
          <cx:pt idx="3311">-28407897</cx:pt>
          <cx:pt idx="3312">-28419913</cx:pt>
          <cx:pt idx="3313">-28437251</cx:pt>
          <cx:pt idx="3314">-28505730</cx:pt>
          <cx:pt idx="3315">-28551183</cx:pt>
          <cx:pt idx="3316">-28675334</cx:pt>
          <cx:pt idx="3317">-28791977</cx:pt>
          <cx:pt idx="3318">-28834579</cx:pt>
          <cx:pt idx="3319">-28888740</cx:pt>
          <cx:pt idx="3320">-28889425</cx:pt>
          <cx:pt idx="3321">-28935714</cx:pt>
          <cx:pt idx="3322">-28979512</cx:pt>
          <cx:pt idx="3323">-29000000</cx:pt>
          <cx:pt idx="3324">-29067628</cx:pt>
          <cx:pt idx="3325">-29067940</cx:pt>
          <cx:pt idx="3326">-29100030</cx:pt>
          <cx:pt idx="3327">-29103248</cx:pt>
          <cx:pt idx="3328">-29125385</cx:pt>
          <cx:pt idx="3329">-29304773</cx:pt>
          <cx:pt idx="3330">-29346242</cx:pt>
          <cx:pt idx="3331">-29359355</cx:pt>
          <cx:pt idx="3332">-29449288</cx:pt>
          <cx:pt idx="3333">-29459980</cx:pt>
          <cx:pt idx="3334">-29462420</cx:pt>
          <cx:pt idx="3335">-29476832</cx:pt>
          <cx:pt idx="3336">-29500737</cx:pt>
          <cx:pt idx="3337">-29511421</cx:pt>
          <cx:pt idx="3338">-29565557</cx:pt>
          <cx:pt idx="3339">-29593736</cx:pt>
          <cx:pt idx="3340">-29610033</cx:pt>
          <cx:pt idx="3341">-29643614</cx:pt>
          <cx:pt idx="3342">-29649103</cx:pt>
          <cx:pt idx="3343">-29671868</cx:pt>
          <cx:pt idx="3344">-29821223</cx:pt>
          <cx:pt idx="3345">-29936195</cx:pt>
          <cx:pt idx="3346">-29959707</cx:pt>
          <cx:pt idx="3347">-30161611</cx:pt>
          <cx:pt idx="3348">-30340253</cx:pt>
          <cx:pt idx="3349">-30348000</cx:pt>
          <cx:pt idx="3350">-30348023</cx:pt>
          <cx:pt idx="3351">-30406260</cx:pt>
          <cx:pt idx="3352">-30410125</cx:pt>
          <cx:pt idx="3353">-30503417</cx:pt>
          <cx:pt idx="3354">-30517805</cx:pt>
          <cx:pt idx="3355">-30524377</cx:pt>
          <cx:pt idx="3356">-30573703</cx:pt>
          <cx:pt idx="3357">-30579748</cx:pt>
          <cx:pt idx="3358">-30619558</cx:pt>
          <cx:pt idx="3359">-30695163</cx:pt>
          <cx:pt idx="3360">-30784021</cx:pt>
          <cx:pt idx="3361">-30863374</cx:pt>
          <cx:pt idx="3362">-30915039</cx:pt>
          <cx:pt idx="3363">-30978265</cx:pt>
          <cx:pt idx="3364">-31471505</cx:pt>
          <cx:pt idx="3365">-31480159</cx:pt>
          <cx:pt idx="3366">-31483987</cx:pt>
          <cx:pt idx="3367">-31527637</cx:pt>
          <cx:pt idx="3368">-31631573</cx:pt>
          <cx:pt idx="3369">-31654597</cx:pt>
          <cx:pt idx="3370">-31671949</cx:pt>
          <cx:pt idx="3371">-31770880</cx:pt>
          <cx:pt idx="3372">-31951647</cx:pt>
          <cx:pt idx="3373">-31968750</cx:pt>
          <cx:pt idx="3374">-32005864</cx:pt>
          <cx:pt idx="3375">-32098491</cx:pt>
          <cx:pt idx="3376">-32100000</cx:pt>
          <cx:pt idx="3377">-32156953</cx:pt>
          <cx:pt idx="3378">-32239920</cx:pt>
          <cx:pt idx="3379">-32245792</cx:pt>
          <cx:pt idx="3380">-32310542</cx:pt>
          <cx:pt idx="3381">-32368843</cx:pt>
          <cx:pt idx="3382">-32368843</cx:pt>
          <cx:pt idx="3383">-32401069</cx:pt>
          <cx:pt idx="3384">-32637500</cx:pt>
          <cx:pt idx="3385">-32675768</cx:pt>
          <cx:pt idx="3386">-32713269</cx:pt>
          <cx:pt idx="3387">-32737712</cx:pt>
          <cx:pt idx="3388">-32778006</cx:pt>
          <cx:pt idx="3389">-32900538</cx:pt>
          <cx:pt idx="3390">-32945076</cx:pt>
          <cx:pt idx="3391">-32973330</cx:pt>
          <cx:pt idx="3392">-33045595</cx:pt>
          <cx:pt idx="3393">-33068911</cx:pt>
          <cx:pt idx="3394">-33118496</cx:pt>
          <cx:pt idx="3395">-33328495</cx:pt>
          <cx:pt idx="3396">-33383410</cx:pt>
          <cx:pt idx="3397">-33494358</cx:pt>
          <cx:pt idx="3398">-33649447</cx:pt>
          <cx:pt idx="3399">-33649447</cx:pt>
          <cx:pt idx="3400">-33711680</cx:pt>
          <cx:pt idx="3401">-33716560</cx:pt>
          <cx:pt idx="3402">-33795862</cx:pt>
          <cx:pt idx="3403">-33853591</cx:pt>
          <cx:pt idx="3404">-33873489</cx:pt>
          <cx:pt idx="3405">-33885763</cx:pt>
          <cx:pt idx="3406">-33887833</cx:pt>
          <cx:pt idx="3407">-33982216</cx:pt>
          <cx:pt idx="3408">-34226481</cx:pt>
          <cx:pt idx="3409">-34226481</cx:pt>
          <cx:pt idx="3410">-34314732</cx:pt>
          <cx:pt idx="3411">-34369221</cx:pt>
          <cx:pt idx="3412">-34547688</cx:pt>
          <cx:pt idx="3413">-34636971</cx:pt>
          <cx:pt idx="3414">-34816875</cx:pt>
          <cx:pt idx="3415">-34931608</cx:pt>
          <cx:pt idx="3416">-34950587</cx:pt>
          <cx:pt idx="3417">-35164032</cx:pt>
          <cx:pt idx="3418">-35222993</cx:pt>
          <cx:pt idx="3419">-35344410</cx:pt>
          <cx:pt idx="3420">-35610546</cx:pt>
          <cx:pt idx="3421">-35646427</cx:pt>
          <cx:pt idx="3422">-35748872</cx:pt>
          <cx:pt idx="3423">-35946421</cx:pt>
          <cx:pt idx="3424">-35962961</cx:pt>
          <cx:pt idx="3425">-36142013</cx:pt>
          <cx:pt idx="3426">-36426209</cx:pt>
          <cx:pt idx="3427">-36439040</cx:pt>
          <cx:pt idx="3428">-36460586</cx:pt>
          <cx:pt idx="3429">-36490658</cx:pt>
          <cx:pt idx="3430">-36624819</cx:pt>
          <cx:pt idx="3431">-36709023</cx:pt>
          <cx:pt idx="3432">-36870545</cx:pt>
          <cx:pt idx="3433">-36894400</cx:pt>
          <cx:pt idx="3434">-36954460</cx:pt>
          <cx:pt idx="3435">-37083113</cx:pt>
          <cx:pt idx="3436">-37376626</cx:pt>
          <cx:pt idx="3437">-37407175</cx:pt>
          <cx:pt idx="3438">-37566085</cx:pt>
          <cx:pt idx="3439">-37673753</cx:pt>
          <cx:pt idx="3440">-37894825</cx:pt>
          <cx:pt idx="3441">-37948000</cx:pt>
          <cx:pt idx="3442">-37955679</cx:pt>
          <cx:pt idx="3443">-38023633</cx:pt>
          <cx:pt idx="3444">-38359790</cx:pt>
          <cx:pt idx="3445">-38434505</cx:pt>
          <cx:pt idx="3446">-38476729</cx:pt>
          <cx:pt idx="3447">-38735525</cx:pt>
          <cx:pt idx="3448">-38911390</cx:pt>
          <cx:pt idx="3449">-38972251</cx:pt>
          <cx:pt idx="3450">-39034803</cx:pt>
          <cx:pt idx="3451">-39293214</cx:pt>
          <cx:pt idx="3452">-39335749</cx:pt>
          <cx:pt idx="3453">-39347474</cx:pt>
          <cx:pt idx="3454">-39371991</cx:pt>
          <cx:pt idx="3455">-39383131</cx:pt>
          <cx:pt idx="3456">-39443804</cx:pt>
          <cx:pt idx="3457">-39488080</cx:pt>
          <cx:pt idx="3458">-39600000</cx:pt>
          <cx:pt idx="3459">-39842984</cx:pt>
          <cx:pt idx="3460">-39862768</cx:pt>
          <cx:pt idx="3461">-39871022</cx:pt>
          <cx:pt idx="3462">-40008098</cx:pt>
          <cx:pt idx="3463">-40204983</cx:pt>
          <cx:pt idx="3464">-40218121</cx:pt>
          <cx:pt idx="3465">-40415114</cx:pt>
          <cx:pt idx="3466">-40554783</cx:pt>
        </cx:lvl>
      </cx:numDim>
    </cx:data>
  </cx:chartData>
  <cx:chart>
    <cx:title pos="t" align="ctr" overlay="0">
      <cx:tx>
        <cx:txData>
          <cx:v>Chart Title</cx:v>
        </cx:txData>
      </cx:tx>
      <cx:txPr>
        <a:bodyPr rot="0" spcFirstLastPara="1" vertOverflow="ellipsis" vert="horz" wrap="square" lIns="38100" tIns="19050" rIns="38100" bIns="19050" anchor="ctr" anchorCtr="1" compatLnSpc="0"/>
        <a:lstStyle/>
        <a:p>
          <a:pPr algn="ctr" rtl="0">
            <a:defRPr sz="1400" b="0" i="0" u="none" strike="noStrike" kern="1200" spc="0" baseline="0">
              <a:solidFill>
                <a:sysClr val="windowText" lastClr="000000">
                  <a:lumMod val="65000"/>
                  <a:lumOff val="35000"/>
                </a:sysClr>
              </a:solidFill>
              <a:latin typeface="+mn-lt"/>
              <a:ea typeface="+mn-ea"/>
              <a:cs typeface="+mn-cs"/>
            </a:defRPr>
          </a:pPr>
          <a:r>
            <a:rPr kumimoji="0" lang="en-IN" sz="1400" b="0" i="0" u="none" strike="noStrike" kern="1200" cap="none" spc="0" normalizeH="0" baseline="0" noProof="0">
              <a:ln>
                <a:noFill/>
              </a:ln>
              <a:solidFill>
                <a:sysClr val="windowText" lastClr="000000">
                  <a:lumMod val="65000"/>
                  <a:lumOff val="35000"/>
                </a:sysClr>
              </a:solidFill>
              <a:effectLst/>
              <a:uLnTx/>
              <a:uFillTx/>
              <a:latin typeface="Calibri" panose="020F0502020204030204"/>
            </a:rPr>
            <a:t>Chart Title</a:t>
          </a:r>
        </a:p>
      </cx:txPr>
    </cx:title>
    <cx:plotArea>
      <cx:plotAreaRegion>
        <cx:series layoutId="boxWhisker" uniqueId="{A2D688CD-1D13-4EC3-91F8-73F5E02FEAC7}">
          <cx:tx>
            <cx:txData>
              <cx:f>Sheet1!$C$1</cx:f>
              <cx:v>Budget</cx:v>
            </cx:txData>
          </cx:tx>
          <cx:dataId val="0"/>
          <cx:layoutPr>
            <cx:statistics quartileMethod="exclusive"/>
          </cx:layoutPr>
        </cx:series>
        <cx:series layoutId="boxWhisker" uniqueId="{CEA26448-60B8-45FB-B562-C0382EFA84F5}">
          <cx:tx>
            <cx:txData>
              <cx:f>Sheet1!$D$1</cx:f>
              <cx:v>Profit</cx:v>
            </cx:txData>
          </cx:tx>
          <cx:dataId val="1"/>
          <cx:layoutPr>
            <cx:statistics quartileMethod="exclusive"/>
          </cx:layoutPr>
        </cx:series>
      </cx:plotAreaRegion>
      <cx:axis id="0">
        <cx:catScaling gapWidth="1.5"/>
        <cx:tickLabels/>
      </cx:axis>
      <cx:axis id="1">
        <cx:valScaling/>
        <cx:majorGridlines/>
        <cx:tickLabels/>
      </cx:axis>
    </cx:plotArea>
    <cx:legend pos="b" align="ctr" overlay="0"/>
  </cx:chart>
</cx:chartSpace>
</file>

<file path=ppt/charts/colors1.xml><?xml version="1.0" encoding="utf-8"?>
<cs:colorStyle xmlns:cs="http://schemas.microsoft.com/office/drawing/2012/chartStyle" xmlns:a="http://schemas.openxmlformats.org/drawingml/2006/main" meth="withinLinearReversed" id="22">
  <a:schemeClr val="accent2"/>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408">
  <cs:axisTitle>
    <cs:lnRef idx="0"/>
    <cs:fillRef idx="0"/>
    <cs:effectRef idx="0"/>
    <cs:fontRef idx="minor">
      <a:schemeClr val="dk1">
        <a:lumMod val="75000"/>
        <a:lumOff val="25000"/>
      </a:schemeClr>
    </cs:fontRef>
    <cs:defRPr sz="1197"/>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cs:chartArea>
  <cs:dataLabel>
    <cs:lnRef idx="0"/>
    <cs:fillRef idx="0"/>
    <cs:effectRef idx="0"/>
    <cs:fontRef idx="minor">
      <a:schemeClr val="dk1"/>
    </cs:fontRef>
    <cs:defRPr sz="1197"/>
  </cs:dataLabel>
  <cs:dataLabelCallout>
    <cs:lnRef idx="0"/>
    <cs:fillRef idx="0"/>
    <cs:effectRef idx="0"/>
    <cs:fontRef idx="minor">
      <a:schemeClr val="lt1"/>
    </cs:fontRef>
    <cs:spPr>
      <a:solidFill>
        <a:schemeClr val="dk1">
          <a:lumMod val="65000"/>
          <a:lumOff val="35000"/>
          <a:alpha val="75000"/>
        </a:schemeClr>
      </a:solidFill>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solidFill>
      <a:ln>
        <a:solidFill>
          <a:schemeClr val="phClr"/>
        </a:solidFill>
      </a:ln>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1197"/>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seriesAxis>
  <cs:seriesLine>
    <cs:lnRef idx="0"/>
    <cs:fillRef idx="0"/>
    <cs:effectRef idx="0"/>
    <cs:fontRef idx="minor">
      <a:schemeClr val="dk1"/>
    </cs:fontRef>
    <cs:spPr>
      <a:ln w="9525" cap="flat">
        <a:solidFill>
          <a:schemeClr val="bg1">
            <a:lumMod val="50000"/>
          </a:schemeClr>
        </a:solidFill>
        <a:round/>
      </a:ln>
    </cs:spPr>
  </cs:seriesLine>
  <cs:title>
    <cs:lnRef idx="0"/>
    <cs:fillRef idx="0"/>
    <cs:effectRef idx="0"/>
    <cs:fontRef idx="minor">
      <a:schemeClr val="dk1">
        <a:lumMod val="75000"/>
        <a:lumOff val="25000"/>
      </a:schemeClr>
    </cs:fontRef>
    <cs:defRPr sz="2200" b="1"/>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1197"/>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defRPr sz="1197"/>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45">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1/5/2023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1/5/2023</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CC0096-1860-4642-9CD2-0079EA5E7CD1}" type="datetimeFigureOut">
              <a:rPr lang="en-US" smtClean="0"/>
              <a:t>1/5/2023</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7CC0096-1860-4642-9CD2-0079EA5E7CD1}" type="datetimeFigureOut">
              <a:rPr lang="en-US" smtClean="0"/>
              <a:t>1/5/2023</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pPr/>
              <a:t>1/5/2023</a:t>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5.jpg"/><Relationship Id="rId1" Type="http://schemas.openxmlformats.org/officeDocument/2006/relationships/slideLayout" Target="../slideLayouts/slideLayout4.xml"/><Relationship Id="rId5" Type="http://schemas.openxmlformats.org/officeDocument/2006/relationships/image" Target="../media/image10.png"/><Relationship Id="rId4" Type="http://schemas.microsoft.com/office/2014/relationships/chartEx" Target="../charts/chartEx1.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g"/><Relationship Id="rId1" Type="http://schemas.openxmlformats.org/officeDocument/2006/relationships/slideLayout" Target="../slideLayouts/slideLayout4.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1000" b="-1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03170" y="3082093"/>
            <a:ext cx="8686800" cy="1464906"/>
          </a:xfrm>
        </p:spPr>
        <p:txBody>
          <a:bodyPr>
            <a:normAutofit fontScale="90000"/>
          </a:bodyPr>
          <a:lstStyle/>
          <a:p>
            <a:r>
              <a:rPr lang="en-IN" sz="6600" b="1" dirty="0"/>
              <a:t>IMDB Movie Analysis</a:t>
            </a:r>
            <a:br>
              <a:rPr lang="en-IN" b="1" i="0" dirty="0">
                <a:solidFill>
                  <a:srgbClr val="3C4858"/>
                </a:solidFill>
                <a:effectLst/>
                <a:latin typeface="Nunito"/>
              </a:rPr>
            </a:br>
            <a:endParaRPr lang="en-US" dirty="0"/>
          </a:p>
        </p:txBody>
      </p:sp>
      <p:sp>
        <p:nvSpPr>
          <p:cNvPr id="3" name="Subtitle 2"/>
          <p:cNvSpPr>
            <a:spLocks noGrp="1"/>
          </p:cNvSpPr>
          <p:nvPr>
            <p:ph type="subTitle" idx="1"/>
          </p:nvPr>
        </p:nvSpPr>
        <p:spPr>
          <a:xfrm>
            <a:off x="903170" y="4546999"/>
            <a:ext cx="3785788" cy="923314"/>
          </a:xfrm>
        </p:spPr>
        <p:txBody>
          <a:bodyPr>
            <a:noAutofit/>
          </a:bodyPr>
          <a:lstStyle/>
          <a:p>
            <a:r>
              <a:rPr lang="en-US" sz="3200" b="1" dirty="0"/>
              <a:t>Ayush Saxena</a:t>
            </a:r>
          </a:p>
        </p:txBody>
      </p:sp>
    </p:spTree>
    <p:extLst>
      <p:ext uri="{BB962C8B-B14F-4D97-AF65-F5344CB8AC3E}">
        <p14:creationId xmlns:p14="http://schemas.microsoft.com/office/powerpoint/2010/main" val="237011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3D497-ABB6-4E1C-8331-13691226130E}"/>
              </a:ext>
            </a:extLst>
          </p:cNvPr>
          <p:cNvSpPr>
            <a:spLocks noGrp="1"/>
          </p:cNvSpPr>
          <p:nvPr>
            <p:ph type="title"/>
          </p:nvPr>
        </p:nvSpPr>
        <p:spPr>
          <a:xfrm>
            <a:off x="1066800" y="1179413"/>
            <a:ext cx="10058400" cy="1188720"/>
          </a:xfrm>
        </p:spPr>
        <p:txBody>
          <a:bodyPr>
            <a:normAutofit/>
          </a:bodyPr>
          <a:lstStyle/>
          <a:p>
            <a:r>
              <a:rPr lang="en-IN" sz="5400" b="1" u="sng" dirty="0">
                <a:solidFill>
                  <a:srgbClr val="FFC000"/>
                </a:solidFill>
                <a:latin typeface="Algerian" panose="04020705040A02060702" pitchFamily="82" charset="0"/>
              </a:rPr>
              <a:t>Results</a:t>
            </a:r>
          </a:p>
        </p:txBody>
      </p:sp>
      <p:sp>
        <p:nvSpPr>
          <p:cNvPr id="3" name="Content Placeholder 2">
            <a:extLst>
              <a:ext uri="{FF2B5EF4-FFF2-40B4-BE49-F238E27FC236}">
                <a16:creationId xmlns:a16="http://schemas.microsoft.com/office/drawing/2014/main" id="{1C658169-2309-4258-BC32-A48D53430392}"/>
              </a:ext>
            </a:extLst>
          </p:cNvPr>
          <p:cNvSpPr>
            <a:spLocks noGrp="1"/>
          </p:cNvSpPr>
          <p:nvPr>
            <p:ph sz="half" idx="1"/>
          </p:nvPr>
        </p:nvSpPr>
        <p:spPr>
          <a:xfrm>
            <a:off x="1066800" y="3359217"/>
            <a:ext cx="8048324" cy="2817745"/>
          </a:xfrm>
        </p:spPr>
        <p:txBody>
          <a:bodyPr/>
          <a:lstStyle/>
          <a:p>
            <a:pPr marL="0" indent="0">
              <a:buNone/>
            </a:pPr>
            <a:r>
              <a:rPr lang="en-US" dirty="0">
                <a:solidFill>
                  <a:schemeClr val="bg1"/>
                </a:solidFill>
              </a:rPr>
              <a:t>As a result, we successfully extracted meaningful data and some of the important questions as we learned about the cleaning of data and drawing some graphs, This project helped me a lot to enhance my excel knowledge and implementation of various graphs on data.</a:t>
            </a:r>
            <a:endParaRPr lang="en-IN" dirty="0">
              <a:solidFill>
                <a:schemeClr val="bg1"/>
              </a:solidFill>
            </a:endParaRPr>
          </a:p>
        </p:txBody>
      </p:sp>
    </p:spTree>
    <p:extLst>
      <p:ext uri="{BB962C8B-B14F-4D97-AF65-F5344CB8AC3E}">
        <p14:creationId xmlns:p14="http://schemas.microsoft.com/office/powerpoint/2010/main" val="4251456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445" y="466230"/>
            <a:ext cx="6439786" cy="870768"/>
          </a:xfrm>
          <a:noFill/>
          <a:ln>
            <a:solidFill>
              <a:schemeClr val="accent1"/>
            </a:solidFill>
          </a:ln>
        </p:spPr>
        <p:txBody>
          <a:bodyPr>
            <a:normAutofit/>
          </a:bodyPr>
          <a:lstStyle/>
          <a:p>
            <a:r>
              <a:rPr lang="en-IN" sz="4800" b="1" dirty="0">
                <a:solidFill>
                  <a:srgbClr val="FFC000"/>
                </a:solidFill>
              </a:rPr>
              <a:t>Project Description</a:t>
            </a:r>
            <a:endParaRPr lang="en-US" sz="4800" b="1" dirty="0">
              <a:solidFill>
                <a:srgbClr val="FFC000"/>
              </a:solidFill>
            </a:endParaRPr>
          </a:p>
        </p:txBody>
      </p:sp>
      <p:sp>
        <p:nvSpPr>
          <p:cNvPr id="3" name="Content Placeholder 2"/>
          <p:cNvSpPr>
            <a:spLocks noGrp="1"/>
          </p:cNvSpPr>
          <p:nvPr>
            <p:ph idx="1"/>
          </p:nvPr>
        </p:nvSpPr>
        <p:spPr>
          <a:xfrm>
            <a:off x="1066798" y="1703671"/>
            <a:ext cx="10894830" cy="1751797"/>
          </a:xfrm>
        </p:spPr>
        <p:txBody>
          <a:bodyPr>
            <a:normAutofit/>
          </a:bodyPr>
          <a:lstStyle/>
          <a:p>
            <a:pPr marL="0" indent="0" algn="just">
              <a:buNone/>
            </a:pPr>
            <a:r>
              <a:rPr lang="en-US" dirty="0">
                <a:solidFill>
                  <a:schemeClr val="bg1"/>
                </a:solidFill>
              </a:rPr>
              <a:t>In this Project, the data is all about the IMDB movie information, in this data we have columns such as actor names, movie titles, years, and many more. In order to analyze the data, we also have audience ratings and movie reviews. In this project, we will use all this information and extract meaningful insights with the help of excel and complete the statistics conclusion. </a:t>
            </a:r>
            <a:r>
              <a:rPr lang="en-US" b="1" dirty="0">
                <a:solidFill>
                  <a:schemeClr val="bg1"/>
                </a:solidFill>
              </a:rPr>
              <a:t>(</a:t>
            </a:r>
            <a:r>
              <a:rPr lang="en-US" b="1" u="sng" dirty="0">
                <a:solidFill>
                  <a:schemeClr val="bg1"/>
                </a:solidFill>
              </a:rPr>
              <a:t>Techstack</a:t>
            </a:r>
            <a:r>
              <a:rPr lang="en-US" b="1" dirty="0">
                <a:solidFill>
                  <a:schemeClr val="bg1"/>
                </a:solidFill>
              </a:rPr>
              <a:t> – Microsoft Excel) </a:t>
            </a:r>
          </a:p>
        </p:txBody>
      </p:sp>
      <p:sp>
        <p:nvSpPr>
          <p:cNvPr id="5" name="TextBox 4">
            <a:extLst>
              <a:ext uri="{FF2B5EF4-FFF2-40B4-BE49-F238E27FC236}">
                <a16:creationId xmlns:a16="http://schemas.microsoft.com/office/drawing/2014/main" id="{785CE527-773D-4EC4-82D2-0591489371A5}"/>
              </a:ext>
            </a:extLst>
          </p:cNvPr>
          <p:cNvSpPr txBox="1"/>
          <p:nvPr/>
        </p:nvSpPr>
        <p:spPr>
          <a:xfrm>
            <a:off x="276445" y="3598424"/>
            <a:ext cx="9549865" cy="830997"/>
          </a:xfrm>
          <a:prstGeom prst="rect">
            <a:avLst/>
          </a:prstGeom>
          <a:noFill/>
        </p:spPr>
        <p:txBody>
          <a:bodyPr wrap="square">
            <a:spAutoFit/>
          </a:bodyPr>
          <a:lstStyle/>
          <a:p>
            <a:r>
              <a:rPr lang="en-US" sz="4800" b="1" dirty="0">
                <a:solidFill>
                  <a:srgbClr val="FFC000"/>
                </a:solidFill>
              </a:rPr>
              <a:t>Approach</a:t>
            </a:r>
            <a:endParaRPr lang="en-IN" sz="4800" b="1" dirty="0">
              <a:solidFill>
                <a:srgbClr val="FFC000"/>
              </a:solidFill>
            </a:endParaRPr>
          </a:p>
        </p:txBody>
      </p:sp>
      <p:sp>
        <p:nvSpPr>
          <p:cNvPr id="7" name="Content Placeholder 2">
            <a:extLst>
              <a:ext uri="{FF2B5EF4-FFF2-40B4-BE49-F238E27FC236}">
                <a16:creationId xmlns:a16="http://schemas.microsoft.com/office/drawing/2014/main" id="{79E34B51-1B00-4501-919C-6FC3AE860D4D}"/>
              </a:ext>
            </a:extLst>
          </p:cNvPr>
          <p:cNvSpPr txBox="1">
            <a:spLocks/>
          </p:cNvSpPr>
          <p:nvPr/>
        </p:nvSpPr>
        <p:spPr>
          <a:xfrm>
            <a:off x="1066798" y="4591444"/>
            <a:ext cx="10894829" cy="17517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a:lstStyle>
          <a:p>
            <a:pPr marL="0" indent="0">
              <a:buFont typeface="Arial" pitchFamily="34" charset="0"/>
              <a:buNone/>
            </a:pPr>
            <a:endParaRPr lang="en-US" dirty="0">
              <a:solidFill>
                <a:schemeClr val="tx1">
                  <a:lumMod val="75000"/>
                </a:schemeClr>
              </a:solidFill>
            </a:endParaRPr>
          </a:p>
        </p:txBody>
      </p:sp>
      <p:sp>
        <p:nvSpPr>
          <p:cNvPr id="8" name="Content Placeholder 2">
            <a:extLst>
              <a:ext uri="{FF2B5EF4-FFF2-40B4-BE49-F238E27FC236}">
                <a16:creationId xmlns:a16="http://schemas.microsoft.com/office/drawing/2014/main" id="{E34F2517-2BDA-473A-88F7-1A61AF897410}"/>
              </a:ext>
            </a:extLst>
          </p:cNvPr>
          <p:cNvSpPr txBox="1">
            <a:spLocks/>
          </p:cNvSpPr>
          <p:nvPr/>
        </p:nvSpPr>
        <p:spPr>
          <a:xfrm>
            <a:off x="1066797" y="4689498"/>
            <a:ext cx="10894829" cy="17517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a:lstStyle>
          <a:p>
            <a:pPr marL="0" indent="0" algn="just">
              <a:buFont typeface="Arial" pitchFamily="34" charset="0"/>
              <a:buNone/>
            </a:pPr>
            <a:r>
              <a:rPr lang="en-US" dirty="0">
                <a:solidFill>
                  <a:schemeClr val="bg1"/>
                </a:solidFill>
              </a:rPr>
              <a:t>I carefully walk through the raw data and then analyze the data what data is and then I switch my approach that which column has which type of information after that, I walk through the team requirement question and think about it, Then I remove all the null values and duplicate values from the data then I worked on it by applying suitable aggregation.</a:t>
            </a:r>
          </a:p>
        </p:txBody>
      </p:sp>
    </p:spTree>
    <p:extLst>
      <p:ext uri="{BB962C8B-B14F-4D97-AF65-F5344CB8AC3E}">
        <p14:creationId xmlns:p14="http://schemas.microsoft.com/office/powerpoint/2010/main" val="225353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7515" y="462013"/>
            <a:ext cx="11030551" cy="1819174"/>
          </a:xfrm>
        </p:spPr>
        <p:txBody>
          <a:bodyPr>
            <a:noAutofit/>
          </a:bodyPr>
          <a:lstStyle/>
          <a:p>
            <a:pPr algn="l"/>
            <a:r>
              <a:rPr lang="en-US" sz="2400" b="1" dirty="0">
                <a:solidFill>
                  <a:schemeClr val="tx2"/>
                </a:solidFill>
                <a:latin typeface="Nunito"/>
              </a:rPr>
              <a:t>A</a:t>
            </a:r>
            <a:r>
              <a:rPr lang="en-US" sz="2400" b="1" i="0" dirty="0">
                <a:solidFill>
                  <a:schemeClr val="tx2"/>
                </a:solidFill>
                <a:effectLst/>
                <a:latin typeface="Nunito"/>
              </a:rPr>
              <a:t>. Cleaning of the data:: This is one of the most important steps to perform before moving forward with the analysis. Use your knowledge learned till now to do this. (Dropping columns, removing null values, etc.)</a:t>
            </a:r>
            <a:br>
              <a:rPr lang="en-US" sz="2400" b="1" i="0" dirty="0">
                <a:solidFill>
                  <a:srgbClr val="FFC000"/>
                </a:solidFill>
                <a:effectLst/>
                <a:latin typeface="Nunito"/>
              </a:rPr>
            </a:br>
            <a:br>
              <a:rPr lang="en-US" sz="2400" b="1" i="0" dirty="0">
                <a:solidFill>
                  <a:srgbClr val="FFC000"/>
                </a:solidFill>
                <a:effectLst/>
                <a:latin typeface="Nunito"/>
              </a:rPr>
            </a:br>
            <a:r>
              <a:rPr lang="en-US" sz="2400" b="1" i="0" dirty="0">
                <a:solidFill>
                  <a:srgbClr val="FFC000"/>
                </a:solidFill>
                <a:effectLst/>
                <a:latin typeface="Nunito"/>
              </a:rPr>
              <a:t>Your task: Clean the data</a:t>
            </a:r>
          </a:p>
        </p:txBody>
      </p:sp>
      <p:sp>
        <p:nvSpPr>
          <p:cNvPr id="3" name="Content Placeholder 2"/>
          <p:cNvSpPr>
            <a:spLocks noGrp="1"/>
          </p:cNvSpPr>
          <p:nvPr>
            <p:ph sz="half" idx="1"/>
          </p:nvPr>
        </p:nvSpPr>
        <p:spPr>
          <a:xfrm>
            <a:off x="4764506" y="1619851"/>
            <a:ext cx="7232582" cy="1322672"/>
          </a:xfrm>
        </p:spPr>
        <p:txBody>
          <a:bodyPr>
            <a:normAutofit/>
          </a:bodyPr>
          <a:lstStyle/>
          <a:p>
            <a:pPr marL="0" indent="0">
              <a:buNone/>
            </a:pPr>
            <a:r>
              <a:rPr lang="en-US" sz="1400" b="1" dirty="0">
                <a:solidFill>
                  <a:schemeClr val="bg1"/>
                </a:solidFill>
              </a:rPr>
              <a:t>Removing the null Values </a:t>
            </a:r>
            <a:r>
              <a:rPr lang="en-US" sz="1400" dirty="0">
                <a:solidFill>
                  <a:schemeClr val="bg1"/>
                </a:solidFill>
              </a:rPr>
              <a:t>By selecting all data then choose the Find and select option then go to special then choose black then click ok by this we have selected the null row then delete the entire row firstly we have 5044 rows but after removing the null values now we the have remaining 3816 rows.</a:t>
            </a:r>
          </a:p>
        </p:txBody>
      </p:sp>
      <p:graphicFrame>
        <p:nvGraphicFramePr>
          <p:cNvPr id="5" name="Content Placeholder 4"/>
          <p:cNvGraphicFramePr>
            <a:graphicFrameLocks noGrp="1"/>
          </p:cNvGraphicFramePr>
          <p:nvPr>
            <p:ph sz="half" idx="2"/>
            <p:extLst>
              <p:ext uri="{D42A27DB-BD31-4B8C-83A1-F6EECF244321}">
                <p14:modId xmlns:p14="http://schemas.microsoft.com/office/powerpoint/2010/main" val="3516979644"/>
              </p:ext>
            </p:extLst>
          </p:nvPr>
        </p:nvGraphicFramePr>
        <p:xfrm>
          <a:off x="6448926" y="3146659"/>
          <a:ext cx="4820652" cy="2204988"/>
        </p:xfrm>
        <a:graphic>
          <a:graphicData uri="http://schemas.openxmlformats.org/drawingml/2006/table">
            <a:tbl>
              <a:tblPr firstRow="1" bandRow="1">
                <a:tableStyleId>{3B4B98B0-60AC-42C2-AFA5-B58CD77FA1E5}</a:tableStyleId>
              </a:tblPr>
              <a:tblGrid>
                <a:gridCol w="1606884">
                  <a:extLst>
                    <a:ext uri="{9D8B030D-6E8A-4147-A177-3AD203B41FA5}">
                      <a16:colId xmlns:a16="http://schemas.microsoft.com/office/drawing/2014/main" val="20000"/>
                    </a:ext>
                  </a:extLst>
                </a:gridCol>
                <a:gridCol w="1606884">
                  <a:extLst>
                    <a:ext uri="{9D8B030D-6E8A-4147-A177-3AD203B41FA5}">
                      <a16:colId xmlns:a16="http://schemas.microsoft.com/office/drawing/2014/main" val="20001"/>
                    </a:ext>
                  </a:extLst>
                </a:gridCol>
                <a:gridCol w="1606884">
                  <a:extLst>
                    <a:ext uri="{9D8B030D-6E8A-4147-A177-3AD203B41FA5}">
                      <a16:colId xmlns:a16="http://schemas.microsoft.com/office/drawing/2014/main" val="20002"/>
                    </a:ext>
                  </a:extLst>
                </a:gridCol>
              </a:tblGrid>
              <a:tr h="551247">
                <a:tc>
                  <a:txBody>
                    <a:bodyPr/>
                    <a:lstStyle/>
                    <a:p>
                      <a:r>
                        <a:rPr lang="en-US" dirty="0"/>
                        <a:t>Class</a:t>
                      </a:r>
                    </a:p>
                  </a:txBody>
                  <a:tcPr anchor="ctr"/>
                </a:tc>
                <a:tc>
                  <a:txBody>
                    <a:bodyPr/>
                    <a:lstStyle/>
                    <a:p>
                      <a:pPr algn="ctr"/>
                      <a:r>
                        <a:rPr lang="en-US" dirty="0"/>
                        <a:t>Group 1</a:t>
                      </a:r>
                    </a:p>
                  </a:txBody>
                  <a:tcPr anchor="ctr"/>
                </a:tc>
                <a:tc>
                  <a:txBody>
                    <a:bodyPr/>
                    <a:lstStyle/>
                    <a:p>
                      <a:pPr algn="ctr"/>
                      <a:r>
                        <a:rPr lang="en-US" dirty="0"/>
                        <a:t>Group 2</a:t>
                      </a:r>
                    </a:p>
                  </a:txBody>
                  <a:tcPr anchor="ctr"/>
                </a:tc>
                <a:extLst>
                  <a:ext uri="{0D108BD9-81ED-4DB2-BD59-A6C34878D82A}">
                    <a16:rowId xmlns:a16="http://schemas.microsoft.com/office/drawing/2014/main" val="10000"/>
                  </a:ext>
                </a:extLst>
              </a:tr>
              <a:tr h="551247">
                <a:tc>
                  <a:txBody>
                    <a:bodyPr/>
                    <a:lstStyle/>
                    <a:p>
                      <a:r>
                        <a:rPr lang="en-US" dirty="0"/>
                        <a:t>Class 1</a:t>
                      </a:r>
                    </a:p>
                  </a:txBody>
                  <a:tcPr anchor="ctr"/>
                </a:tc>
                <a:tc>
                  <a:txBody>
                    <a:bodyPr/>
                    <a:lstStyle/>
                    <a:p>
                      <a:pPr algn="ctr"/>
                      <a:r>
                        <a:rPr lang="en-US" dirty="0"/>
                        <a:t>82</a:t>
                      </a:r>
                    </a:p>
                  </a:txBody>
                  <a:tcPr anchor="ctr"/>
                </a:tc>
                <a:tc>
                  <a:txBody>
                    <a:bodyPr/>
                    <a:lstStyle/>
                    <a:p>
                      <a:pPr algn="ctr"/>
                      <a:r>
                        <a:rPr lang="en-US" dirty="0"/>
                        <a:t>95</a:t>
                      </a:r>
                    </a:p>
                  </a:txBody>
                  <a:tcPr anchor="ctr"/>
                </a:tc>
                <a:extLst>
                  <a:ext uri="{0D108BD9-81ED-4DB2-BD59-A6C34878D82A}">
                    <a16:rowId xmlns:a16="http://schemas.microsoft.com/office/drawing/2014/main" val="10001"/>
                  </a:ext>
                </a:extLst>
              </a:tr>
              <a:tr h="551247">
                <a:tc>
                  <a:txBody>
                    <a:bodyPr/>
                    <a:lstStyle/>
                    <a:p>
                      <a:r>
                        <a:rPr lang="en-US" dirty="0"/>
                        <a:t>Class 2</a:t>
                      </a:r>
                    </a:p>
                  </a:txBody>
                  <a:tcPr anchor="ctr"/>
                </a:tc>
                <a:tc>
                  <a:txBody>
                    <a:bodyPr/>
                    <a:lstStyle/>
                    <a:p>
                      <a:pPr algn="ctr"/>
                      <a:r>
                        <a:rPr lang="en-US" dirty="0"/>
                        <a:t>76</a:t>
                      </a:r>
                    </a:p>
                  </a:txBody>
                  <a:tcPr anchor="ctr"/>
                </a:tc>
                <a:tc>
                  <a:txBody>
                    <a:bodyPr/>
                    <a:lstStyle/>
                    <a:p>
                      <a:pPr algn="ctr"/>
                      <a:r>
                        <a:rPr lang="en-US" dirty="0"/>
                        <a:t>88</a:t>
                      </a:r>
                    </a:p>
                  </a:txBody>
                  <a:tcPr anchor="ctr"/>
                </a:tc>
                <a:extLst>
                  <a:ext uri="{0D108BD9-81ED-4DB2-BD59-A6C34878D82A}">
                    <a16:rowId xmlns:a16="http://schemas.microsoft.com/office/drawing/2014/main" val="10002"/>
                  </a:ext>
                </a:extLst>
              </a:tr>
              <a:tr h="551247">
                <a:tc>
                  <a:txBody>
                    <a:bodyPr/>
                    <a:lstStyle/>
                    <a:p>
                      <a:r>
                        <a:rPr lang="en-US" dirty="0"/>
                        <a:t>Class 3</a:t>
                      </a:r>
                    </a:p>
                  </a:txBody>
                  <a:tcPr anchor="ctr"/>
                </a:tc>
                <a:tc>
                  <a:txBody>
                    <a:bodyPr/>
                    <a:lstStyle/>
                    <a:p>
                      <a:pPr algn="ctr"/>
                      <a:r>
                        <a:rPr lang="en-US" dirty="0"/>
                        <a:t>84</a:t>
                      </a:r>
                    </a:p>
                  </a:txBody>
                  <a:tcPr anchor="ctr"/>
                </a:tc>
                <a:tc>
                  <a:txBody>
                    <a:bodyPr/>
                    <a:lstStyle/>
                    <a:p>
                      <a:pPr algn="ctr"/>
                      <a:r>
                        <a:rPr lang="en-US" dirty="0"/>
                        <a:t>90</a:t>
                      </a:r>
                    </a:p>
                  </a:txBody>
                  <a:tcPr anchor="ctr"/>
                </a:tc>
                <a:extLst>
                  <a:ext uri="{0D108BD9-81ED-4DB2-BD59-A6C34878D82A}">
                    <a16:rowId xmlns:a16="http://schemas.microsoft.com/office/drawing/2014/main" val="10003"/>
                  </a:ext>
                </a:extLst>
              </a:tr>
            </a:tbl>
          </a:graphicData>
        </a:graphic>
      </p:graphicFrame>
      <p:pic>
        <p:nvPicPr>
          <p:cNvPr id="6" name="Picture 5">
            <a:extLst>
              <a:ext uri="{FF2B5EF4-FFF2-40B4-BE49-F238E27FC236}">
                <a16:creationId xmlns:a16="http://schemas.microsoft.com/office/drawing/2014/main" id="{E37FE40C-8493-4C6F-B819-F926D9DCBA48}"/>
              </a:ext>
            </a:extLst>
          </p:cNvPr>
          <p:cNvPicPr>
            <a:picLocks noChangeAspect="1"/>
          </p:cNvPicPr>
          <p:nvPr/>
        </p:nvPicPr>
        <p:blipFill rotWithShape="1">
          <a:blip r:embed="rId3"/>
          <a:srcRect t="4908" b="6253"/>
          <a:stretch/>
        </p:blipFill>
        <p:spPr>
          <a:xfrm>
            <a:off x="4851133" y="2458692"/>
            <a:ext cx="7145955" cy="4236243"/>
          </a:xfrm>
          <a:prstGeom prst="rect">
            <a:avLst/>
          </a:prstGeom>
        </p:spPr>
      </p:pic>
      <p:pic>
        <p:nvPicPr>
          <p:cNvPr id="8" name="Picture 7">
            <a:extLst>
              <a:ext uri="{FF2B5EF4-FFF2-40B4-BE49-F238E27FC236}">
                <a16:creationId xmlns:a16="http://schemas.microsoft.com/office/drawing/2014/main" id="{D8F0875E-3F05-466A-8AA0-433684E4EFCF}"/>
              </a:ext>
            </a:extLst>
          </p:cNvPr>
          <p:cNvPicPr>
            <a:picLocks noChangeAspect="1"/>
          </p:cNvPicPr>
          <p:nvPr/>
        </p:nvPicPr>
        <p:blipFill rotWithShape="1">
          <a:blip r:embed="rId4"/>
          <a:srcRect l="14511" t="28479" r="62278" b="23138"/>
          <a:stretch/>
        </p:blipFill>
        <p:spPr>
          <a:xfrm>
            <a:off x="577515" y="2458692"/>
            <a:ext cx="3813207" cy="4236244"/>
          </a:xfrm>
          <a:prstGeom prst="rect">
            <a:avLst/>
          </a:prstGeom>
        </p:spPr>
      </p:pic>
    </p:spTree>
    <p:extLst>
      <p:ext uri="{BB962C8B-B14F-4D97-AF65-F5344CB8AC3E}">
        <p14:creationId xmlns:p14="http://schemas.microsoft.com/office/powerpoint/2010/main" val="157050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A89D2-C6A0-4377-80B6-F7F662343647}"/>
              </a:ext>
            </a:extLst>
          </p:cNvPr>
          <p:cNvSpPr>
            <a:spLocks noGrp="1"/>
          </p:cNvSpPr>
          <p:nvPr>
            <p:ph type="title"/>
          </p:nvPr>
        </p:nvSpPr>
        <p:spPr>
          <a:xfrm>
            <a:off x="302758" y="293888"/>
            <a:ext cx="5013522" cy="1188720"/>
          </a:xfrm>
        </p:spPr>
        <p:txBody>
          <a:bodyPr>
            <a:normAutofit fontScale="90000"/>
          </a:bodyPr>
          <a:lstStyle/>
          <a:p>
            <a:r>
              <a:rPr lang="en-IN" b="1" dirty="0">
                <a:solidFill>
                  <a:srgbClr val="FFC000"/>
                </a:solidFill>
              </a:rPr>
              <a:t>Cleaning of the data</a:t>
            </a:r>
            <a:br>
              <a:rPr lang="en-IN" b="1" dirty="0">
                <a:solidFill>
                  <a:srgbClr val="FFC000"/>
                </a:solidFill>
              </a:rPr>
            </a:br>
            <a:r>
              <a:rPr lang="en-IN" sz="2400" b="1" dirty="0">
                <a:solidFill>
                  <a:srgbClr val="FFC000"/>
                </a:solidFill>
              </a:rPr>
              <a:t>Removing the duplicate Values from the table</a:t>
            </a:r>
          </a:p>
        </p:txBody>
      </p:sp>
      <p:pic>
        <p:nvPicPr>
          <p:cNvPr id="6" name="Picture 5">
            <a:extLst>
              <a:ext uri="{FF2B5EF4-FFF2-40B4-BE49-F238E27FC236}">
                <a16:creationId xmlns:a16="http://schemas.microsoft.com/office/drawing/2014/main" id="{CBACA588-53EC-4ED0-9CB0-86E877772661}"/>
              </a:ext>
            </a:extLst>
          </p:cNvPr>
          <p:cNvPicPr>
            <a:picLocks noChangeAspect="1"/>
          </p:cNvPicPr>
          <p:nvPr/>
        </p:nvPicPr>
        <p:blipFill rotWithShape="1">
          <a:blip r:embed="rId3"/>
          <a:srcRect l="12473" t="35496" r="60843" b="25415"/>
          <a:stretch/>
        </p:blipFill>
        <p:spPr>
          <a:xfrm>
            <a:off x="302757" y="1962085"/>
            <a:ext cx="3919488" cy="4602027"/>
          </a:xfrm>
          <a:prstGeom prst="rect">
            <a:avLst/>
          </a:prstGeom>
        </p:spPr>
      </p:pic>
      <p:pic>
        <p:nvPicPr>
          <p:cNvPr id="8" name="Picture 7">
            <a:extLst>
              <a:ext uri="{FF2B5EF4-FFF2-40B4-BE49-F238E27FC236}">
                <a16:creationId xmlns:a16="http://schemas.microsoft.com/office/drawing/2014/main" id="{FE73585B-058C-43C3-9B42-D702628A2FFE}"/>
              </a:ext>
            </a:extLst>
          </p:cNvPr>
          <p:cNvPicPr>
            <a:picLocks noChangeAspect="1"/>
          </p:cNvPicPr>
          <p:nvPr/>
        </p:nvPicPr>
        <p:blipFill rotWithShape="1">
          <a:blip r:embed="rId4"/>
          <a:srcRect t="4491" b="6246"/>
          <a:stretch/>
        </p:blipFill>
        <p:spPr>
          <a:xfrm>
            <a:off x="4334353" y="1962084"/>
            <a:ext cx="7745127" cy="4602028"/>
          </a:xfrm>
          <a:prstGeom prst="rect">
            <a:avLst/>
          </a:prstGeom>
        </p:spPr>
      </p:pic>
    </p:spTree>
    <p:extLst>
      <p:ext uri="{BB962C8B-B14F-4D97-AF65-F5344CB8AC3E}">
        <p14:creationId xmlns:p14="http://schemas.microsoft.com/office/powerpoint/2010/main" val="292871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79E81-1DE3-464E-9456-A541C5040976}"/>
              </a:ext>
            </a:extLst>
          </p:cNvPr>
          <p:cNvSpPr>
            <a:spLocks noGrp="1"/>
          </p:cNvSpPr>
          <p:nvPr>
            <p:ph type="title"/>
          </p:nvPr>
        </p:nvSpPr>
        <p:spPr>
          <a:xfrm>
            <a:off x="346509" y="606391"/>
            <a:ext cx="11194182" cy="2089000"/>
          </a:xfrm>
        </p:spPr>
        <p:txBody>
          <a:bodyPr>
            <a:noAutofit/>
          </a:bodyPr>
          <a:lstStyle/>
          <a:p>
            <a:r>
              <a:rPr lang="en-US" sz="2400" b="1" i="0" dirty="0">
                <a:solidFill>
                  <a:schemeClr val="tx2"/>
                </a:solidFill>
                <a:effectLst/>
                <a:latin typeface="Nunito"/>
              </a:rPr>
              <a:t>B. Movies with the highest profit: Create a new column called profit which contains the difference between the two columns: gross and budget. Sort the column using the profit column as a reference. Plot profit (y-axis) vs budget (x-axis) and observe the outliers using the appropriate chart type.</a:t>
            </a:r>
            <a:br>
              <a:rPr lang="en-US" sz="2400" b="0" i="0" dirty="0">
                <a:effectLst/>
                <a:latin typeface="Nunito"/>
              </a:rPr>
            </a:br>
            <a:br>
              <a:rPr lang="en-US" sz="2400" b="0" i="0" dirty="0">
                <a:effectLst/>
                <a:latin typeface="Nunito"/>
              </a:rPr>
            </a:br>
            <a:r>
              <a:rPr lang="en-US" sz="2400" b="1" i="0" dirty="0">
                <a:solidFill>
                  <a:srgbClr val="FFC000"/>
                </a:solidFill>
                <a:effectLst/>
                <a:latin typeface="Nunito"/>
              </a:rPr>
              <a:t>Your task:</a:t>
            </a:r>
            <a:r>
              <a:rPr lang="en-US" sz="2400" b="0" i="0" dirty="0">
                <a:solidFill>
                  <a:srgbClr val="FFC000"/>
                </a:solidFill>
                <a:effectLst/>
                <a:latin typeface="Nunito"/>
              </a:rPr>
              <a:t> Find the movies with the highest profit</a:t>
            </a:r>
            <a:r>
              <a:rPr lang="en-US" sz="2800" i="0" dirty="0">
                <a:solidFill>
                  <a:srgbClr val="FFC000"/>
                </a:solidFill>
                <a:effectLst/>
                <a:latin typeface="Nunito"/>
              </a:rPr>
              <a:t>. </a:t>
            </a:r>
            <a:r>
              <a:rPr lang="en-US" sz="2800" b="1" i="0" u="sng" dirty="0">
                <a:solidFill>
                  <a:schemeClr val="bg1"/>
                </a:solidFill>
                <a:effectLst/>
                <a:latin typeface="Nunito"/>
              </a:rPr>
              <a:t>Avatar Is the movie with the highest profit</a:t>
            </a:r>
            <a:endParaRPr lang="en-IN" sz="2800" b="1" u="sng" dirty="0">
              <a:solidFill>
                <a:schemeClr val="bg1"/>
              </a:solidFill>
            </a:endParaRPr>
          </a:p>
        </p:txBody>
      </p:sp>
      <p:graphicFrame>
        <p:nvGraphicFramePr>
          <p:cNvPr id="5" name="Content Placeholder 4">
            <a:extLst>
              <a:ext uri="{FF2B5EF4-FFF2-40B4-BE49-F238E27FC236}">
                <a16:creationId xmlns:a16="http://schemas.microsoft.com/office/drawing/2014/main" id="{3C9E9CAC-C62C-49B5-92E0-B254126430C3}"/>
              </a:ext>
            </a:extLst>
          </p:cNvPr>
          <p:cNvGraphicFramePr>
            <a:graphicFrameLocks noGrp="1"/>
          </p:cNvGraphicFramePr>
          <p:nvPr>
            <p:ph sz="half" idx="2"/>
            <p:extLst>
              <p:ext uri="{D42A27DB-BD31-4B8C-83A1-F6EECF244321}">
                <p14:modId xmlns:p14="http://schemas.microsoft.com/office/powerpoint/2010/main" val="2936940110"/>
              </p:ext>
            </p:extLst>
          </p:nvPr>
        </p:nvGraphicFramePr>
        <p:xfrm>
          <a:off x="6324600" y="3059179"/>
          <a:ext cx="4800600" cy="3500438"/>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cx1="http://schemas.microsoft.com/office/drawing/2015/9/8/chartex">
        <mc:Choice Requires="cx1">
          <p:graphicFrame>
            <p:nvGraphicFramePr>
              <p:cNvPr id="6" name="Content Placeholder 5">
                <a:extLst>
                  <a:ext uri="{FF2B5EF4-FFF2-40B4-BE49-F238E27FC236}">
                    <a16:creationId xmlns:a16="http://schemas.microsoft.com/office/drawing/2014/main" id="{EF02ACCD-AF60-4BF0-A831-C99949154F85}"/>
                  </a:ext>
                </a:extLst>
              </p:cNvPr>
              <p:cNvGraphicFramePr>
                <a:graphicFrameLocks noGrp="1"/>
              </p:cNvGraphicFramePr>
              <p:nvPr>
                <p:ph sz="half" idx="1"/>
                <p:extLst>
                  <p:ext uri="{D42A27DB-BD31-4B8C-83A1-F6EECF244321}">
                    <p14:modId xmlns:p14="http://schemas.microsoft.com/office/powerpoint/2010/main" val="1685571290"/>
                  </p:ext>
                </p:extLst>
              </p:nvPr>
            </p:nvGraphicFramePr>
            <p:xfrm>
              <a:off x="681789" y="3059179"/>
              <a:ext cx="5029200" cy="3500438"/>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6" name="Content Placeholder 5">
                <a:extLst>
                  <a:ext uri="{FF2B5EF4-FFF2-40B4-BE49-F238E27FC236}">
                    <a16:creationId xmlns:a16="http://schemas.microsoft.com/office/drawing/2014/main" id="{EF02ACCD-AF60-4BF0-A831-C99949154F85}"/>
                  </a:ext>
                </a:extLst>
              </p:cNvPr>
              <p:cNvPicPr>
                <a:picLocks noGrp="1" noRot="1" noChangeAspect="1" noMove="1" noResize="1" noEditPoints="1" noAdjustHandles="1" noChangeArrowheads="1" noChangeShapeType="1"/>
              </p:cNvPicPr>
              <p:nvPr/>
            </p:nvPicPr>
            <p:blipFill>
              <a:blip r:embed="rId5"/>
              <a:stretch>
                <a:fillRect/>
              </a:stretch>
            </p:blipFill>
            <p:spPr>
              <a:xfrm>
                <a:off x="681789" y="3059179"/>
                <a:ext cx="5029200" cy="3500438"/>
              </a:xfrm>
              <a:prstGeom prst="rect">
                <a:avLst/>
              </a:prstGeom>
            </p:spPr>
          </p:pic>
        </mc:Fallback>
      </mc:AlternateContent>
    </p:spTree>
    <p:extLst>
      <p:ext uri="{BB962C8B-B14F-4D97-AF65-F5344CB8AC3E}">
        <p14:creationId xmlns:p14="http://schemas.microsoft.com/office/powerpoint/2010/main" val="3202844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95A26-6813-4A2D-B939-EBD983AD37A6}"/>
              </a:ext>
            </a:extLst>
          </p:cNvPr>
          <p:cNvSpPr>
            <a:spLocks noGrp="1"/>
          </p:cNvSpPr>
          <p:nvPr>
            <p:ph type="title"/>
          </p:nvPr>
        </p:nvSpPr>
        <p:spPr>
          <a:xfrm>
            <a:off x="580724" y="1670302"/>
            <a:ext cx="11030551" cy="1188720"/>
          </a:xfrm>
        </p:spPr>
        <p:txBody>
          <a:bodyPr>
            <a:noAutofit/>
          </a:bodyPr>
          <a:lstStyle/>
          <a:p>
            <a:r>
              <a:rPr lang="en-US" sz="2000" b="1" i="0" dirty="0">
                <a:solidFill>
                  <a:schemeClr val="tx2"/>
                </a:solidFill>
                <a:effectLst/>
                <a:latin typeface="Nunito"/>
              </a:rPr>
              <a:t>C. Top 250: Create a new column IMDb_Top_250 and store the top 250 movies with the highest IMDb Rating (corresponding to the column: </a:t>
            </a:r>
            <a:r>
              <a:rPr lang="en-US" sz="2000" b="1" i="0" dirty="0" err="1">
                <a:solidFill>
                  <a:schemeClr val="tx2"/>
                </a:solidFill>
                <a:effectLst/>
                <a:latin typeface="Nunito"/>
              </a:rPr>
              <a:t>imdb_score</a:t>
            </a:r>
            <a:r>
              <a:rPr lang="en-US" sz="2000" b="1" i="0" dirty="0">
                <a:solidFill>
                  <a:schemeClr val="tx2"/>
                </a:solidFill>
                <a:effectLst/>
                <a:latin typeface="Nunito"/>
              </a:rPr>
              <a:t>). Also make sure that for all of these movies, the </a:t>
            </a:r>
            <a:r>
              <a:rPr lang="en-US" sz="2000" b="1" i="0" dirty="0" err="1">
                <a:solidFill>
                  <a:schemeClr val="tx2"/>
                </a:solidFill>
                <a:effectLst/>
                <a:latin typeface="Nunito"/>
              </a:rPr>
              <a:t>num_voted_users</a:t>
            </a:r>
            <a:r>
              <a:rPr lang="en-US" sz="2000" b="1" i="0" dirty="0">
                <a:solidFill>
                  <a:schemeClr val="tx2"/>
                </a:solidFill>
                <a:effectLst/>
                <a:latin typeface="Nunito"/>
              </a:rPr>
              <a:t> is greater than 25,000. Also, add a Rank column containing the values 1 to 250 indicating the ranks of the corresponding films.</a:t>
            </a:r>
            <a:br>
              <a:rPr lang="en-US" sz="2000" b="1" i="0" dirty="0">
                <a:solidFill>
                  <a:schemeClr val="tx2"/>
                </a:solidFill>
                <a:effectLst/>
                <a:latin typeface="Nunito"/>
              </a:rPr>
            </a:br>
            <a:br>
              <a:rPr lang="en-US" sz="2000" b="1" i="0" dirty="0">
                <a:solidFill>
                  <a:schemeClr val="tx2"/>
                </a:solidFill>
                <a:effectLst/>
                <a:latin typeface="Nunito"/>
              </a:rPr>
            </a:br>
            <a:r>
              <a:rPr lang="en-US" sz="2000" b="1" i="0" dirty="0">
                <a:solidFill>
                  <a:schemeClr val="tx2"/>
                </a:solidFill>
                <a:effectLst/>
                <a:latin typeface="Nunito"/>
              </a:rPr>
              <a:t>Extract all the movies in the IMDb_Top_250 column which are not in the English language and store them in a new column named </a:t>
            </a:r>
            <a:r>
              <a:rPr lang="en-US" sz="2000" b="1" i="0" dirty="0" err="1">
                <a:solidFill>
                  <a:schemeClr val="tx2"/>
                </a:solidFill>
                <a:effectLst/>
                <a:latin typeface="Nunito"/>
              </a:rPr>
              <a:t>Top_Foreign_Lang_Film</a:t>
            </a:r>
            <a:r>
              <a:rPr lang="en-US" sz="2000" b="1" i="0" dirty="0">
                <a:solidFill>
                  <a:schemeClr val="tx2"/>
                </a:solidFill>
                <a:effectLst/>
                <a:latin typeface="Nunito"/>
              </a:rPr>
              <a:t>. You can use your own imagination also!</a:t>
            </a:r>
            <a:br>
              <a:rPr lang="en-US" sz="2000" b="1" i="0" dirty="0">
                <a:solidFill>
                  <a:schemeClr val="tx2"/>
                </a:solidFill>
                <a:effectLst/>
                <a:latin typeface="Nunito"/>
              </a:rPr>
            </a:br>
            <a:br>
              <a:rPr lang="en-US" sz="2000" b="1" dirty="0">
                <a:solidFill>
                  <a:schemeClr val="tx2"/>
                </a:solidFill>
              </a:rPr>
            </a:br>
            <a:r>
              <a:rPr lang="en-US" sz="2000" b="1" i="0" dirty="0">
                <a:solidFill>
                  <a:srgbClr val="FFC000"/>
                </a:solidFill>
                <a:effectLst/>
                <a:latin typeface="Nunito"/>
              </a:rPr>
              <a:t>Your task: Find IMDB Top 250</a:t>
            </a:r>
            <a:endParaRPr lang="en-IN" sz="2000" b="1" dirty="0">
              <a:solidFill>
                <a:srgbClr val="FFC000"/>
              </a:solidFill>
            </a:endParaRPr>
          </a:p>
        </p:txBody>
      </p:sp>
      <p:sp>
        <p:nvSpPr>
          <p:cNvPr id="3" name="Content Placeholder 2">
            <a:extLst>
              <a:ext uri="{FF2B5EF4-FFF2-40B4-BE49-F238E27FC236}">
                <a16:creationId xmlns:a16="http://schemas.microsoft.com/office/drawing/2014/main" id="{B369773D-1600-49F2-8BA8-3231CD0D3A0E}"/>
              </a:ext>
            </a:extLst>
          </p:cNvPr>
          <p:cNvSpPr>
            <a:spLocks noGrp="1"/>
          </p:cNvSpPr>
          <p:nvPr>
            <p:ph sz="half" idx="1"/>
          </p:nvPr>
        </p:nvSpPr>
        <p:spPr>
          <a:xfrm>
            <a:off x="1066800" y="3532472"/>
            <a:ext cx="4800600" cy="2644490"/>
          </a:xfrm>
        </p:spPr>
        <p:txBody>
          <a:bodyPr/>
          <a:lstStyle/>
          <a:p>
            <a:endParaRPr lang="en-IN" dirty="0"/>
          </a:p>
        </p:txBody>
      </p:sp>
      <p:sp>
        <p:nvSpPr>
          <p:cNvPr id="4" name="Content Placeholder 3">
            <a:extLst>
              <a:ext uri="{FF2B5EF4-FFF2-40B4-BE49-F238E27FC236}">
                <a16:creationId xmlns:a16="http://schemas.microsoft.com/office/drawing/2014/main" id="{7192062E-84B5-443C-8CFA-12495B0D4A74}"/>
              </a:ext>
            </a:extLst>
          </p:cNvPr>
          <p:cNvSpPr>
            <a:spLocks noGrp="1"/>
          </p:cNvSpPr>
          <p:nvPr>
            <p:ph sz="half" idx="2"/>
          </p:nvPr>
        </p:nvSpPr>
        <p:spPr>
          <a:xfrm>
            <a:off x="6324600" y="3840480"/>
            <a:ext cx="4800600" cy="2336482"/>
          </a:xfrm>
        </p:spPr>
        <p:txBody>
          <a:bodyPr/>
          <a:lstStyle/>
          <a:p>
            <a:endParaRPr lang="en-IN" dirty="0"/>
          </a:p>
        </p:txBody>
      </p:sp>
    </p:spTree>
    <p:extLst>
      <p:ext uri="{BB962C8B-B14F-4D97-AF65-F5344CB8AC3E}">
        <p14:creationId xmlns:p14="http://schemas.microsoft.com/office/powerpoint/2010/main" val="169217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E32E9-FCE5-4672-A8AD-35416F8E47CB}"/>
              </a:ext>
            </a:extLst>
          </p:cNvPr>
          <p:cNvSpPr>
            <a:spLocks noGrp="1"/>
          </p:cNvSpPr>
          <p:nvPr>
            <p:ph type="title"/>
          </p:nvPr>
        </p:nvSpPr>
        <p:spPr>
          <a:xfrm>
            <a:off x="693018" y="481262"/>
            <a:ext cx="11290433" cy="2292418"/>
          </a:xfrm>
        </p:spPr>
        <p:txBody>
          <a:bodyPr>
            <a:noAutofit/>
          </a:bodyPr>
          <a:lstStyle/>
          <a:p>
            <a:r>
              <a:rPr lang="en-US" sz="2000" b="1" i="0" dirty="0">
                <a:solidFill>
                  <a:schemeClr val="tx2"/>
                </a:solidFill>
                <a:effectLst/>
                <a:latin typeface="Nunito"/>
              </a:rPr>
              <a:t>D. Best Directors: Group the column using the </a:t>
            </a:r>
            <a:r>
              <a:rPr lang="en-US" sz="2000" b="1" i="0" dirty="0" err="1">
                <a:solidFill>
                  <a:schemeClr val="tx2"/>
                </a:solidFill>
                <a:effectLst/>
                <a:latin typeface="Nunito"/>
              </a:rPr>
              <a:t>director_name</a:t>
            </a:r>
            <a:r>
              <a:rPr lang="en-US" sz="2000" b="1" i="0" dirty="0">
                <a:solidFill>
                  <a:schemeClr val="tx2"/>
                </a:solidFill>
                <a:effectLst/>
                <a:latin typeface="Nunito"/>
              </a:rPr>
              <a:t> column.</a:t>
            </a:r>
            <a:br>
              <a:rPr lang="en-US" sz="2000" b="1" i="0" dirty="0">
                <a:solidFill>
                  <a:schemeClr val="tx2"/>
                </a:solidFill>
                <a:effectLst/>
                <a:latin typeface="Nunito"/>
              </a:rPr>
            </a:br>
            <a:br>
              <a:rPr lang="en-US" sz="2000" b="1" i="0" dirty="0">
                <a:solidFill>
                  <a:schemeClr val="tx2"/>
                </a:solidFill>
                <a:effectLst/>
                <a:latin typeface="Nunito"/>
              </a:rPr>
            </a:br>
            <a:r>
              <a:rPr lang="en-US" sz="2000" b="1" i="0" dirty="0">
                <a:solidFill>
                  <a:schemeClr val="tx2"/>
                </a:solidFill>
                <a:effectLst/>
                <a:latin typeface="Nunito"/>
              </a:rPr>
              <a:t>Find out the top 10 directors for whom the mean of </a:t>
            </a:r>
            <a:r>
              <a:rPr lang="en-US" sz="2000" b="1" i="0" dirty="0" err="1">
                <a:solidFill>
                  <a:schemeClr val="tx2"/>
                </a:solidFill>
                <a:effectLst/>
                <a:latin typeface="Nunito"/>
              </a:rPr>
              <a:t>imdb_score</a:t>
            </a:r>
            <a:r>
              <a:rPr lang="en-US" sz="2000" b="1" i="0" dirty="0">
                <a:solidFill>
                  <a:schemeClr val="tx2"/>
                </a:solidFill>
                <a:effectLst/>
                <a:latin typeface="Nunito"/>
              </a:rPr>
              <a:t> is the highest and store them in a new column top10director. In case of a tie in IMDb score between two directors, sort them alphabetically.</a:t>
            </a:r>
            <a:br>
              <a:rPr lang="en-US" sz="2000" b="0" i="0" dirty="0">
                <a:solidFill>
                  <a:schemeClr val="tx2"/>
                </a:solidFill>
                <a:effectLst/>
                <a:latin typeface="Nunito"/>
              </a:rPr>
            </a:br>
            <a:br>
              <a:rPr lang="en-US" sz="2000" b="0" i="0" dirty="0">
                <a:solidFill>
                  <a:srgbClr val="FFC000"/>
                </a:solidFill>
                <a:effectLst/>
                <a:latin typeface="Nunito"/>
              </a:rPr>
            </a:br>
            <a:r>
              <a:rPr lang="en-US" sz="2000" b="1" i="0" dirty="0">
                <a:solidFill>
                  <a:srgbClr val="FFC000"/>
                </a:solidFill>
                <a:effectLst/>
                <a:latin typeface="Nunito"/>
              </a:rPr>
              <a:t>Your task: Find the best directors</a:t>
            </a:r>
            <a:br>
              <a:rPr lang="en-US" sz="2000" b="0" i="0" dirty="0">
                <a:effectLst/>
                <a:latin typeface="Nunito"/>
              </a:rPr>
            </a:br>
            <a:endParaRPr lang="en-IN" sz="2000" dirty="0"/>
          </a:p>
        </p:txBody>
      </p:sp>
      <p:pic>
        <p:nvPicPr>
          <p:cNvPr id="7" name="Content Placeholder 6">
            <a:extLst>
              <a:ext uri="{FF2B5EF4-FFF2-40B4-BE49-F238E27FC236}">
                <a16:creationId xmlns:a16="http://schemas.microsoft.com/office/drawing/2014/main" id="{2D1C0423-D8FD-4FB2-98A3-7E7EB02249DB}"/>
              </a:ext>
            </a:extLst>
          </p:cNvPr>
          <p:cNvPicPr>
            <a:picLocks noGrp="1" noChangeAspect="1"/>
          </p:cNvPicPr>
          <p:nvPr>
            <p:ph sz="half" idx="1"/>
          </p:nvPr>
        </p:nvPicPr>
        <p:blipFill>
          <a:blip r:embed="rId3"/>
          <a:stretch>
            <a:fillRect/>
          </a:stretch>
        </p:blipFill>
        <p:spPr>
          <a:xfrm>
            <a:off x="391574" y="2773680"/>
            <a:ext cx="4295927" cy="3463491"/>
          </a:xfrm>
        </p:spPr>
      </p:pic>
      <p:graphicFrame>
        <p:nvGraphicFramePr>
          <p:cNvPr id="5" name="Content Placeholder 4">
            <a:extLst>
              <a:ext uri="{FF2B5EF4-FFF2-40B4-BE49-F238E27FC236}">
                <a16:creationId xmlns:a16="http://schemas.microsoft.com/office/drawing/2014/main" id="{F1BC8644-B7F5-4406-BF0F-ED9268E84EE0}"/>
              </a:ext>
            </a:extLst>
          </p:cNvPr>
          <p:cNvGraphicFramePr>
            <a:graphicFrameLocks noGrp="1"/>
          </p:cNvGraphicFramePr>
          <p:nvPr>
            <p:ph sz="half" idx="2"/>
            <p:extLst>
              <p:ext uri="{D42A27DB-BD31-4B8C-83A1-F6EECF244321}">
                <p14:modId xmlns:p14="http://schemas.microsoft.com/office/powerpoint/2010/main" val="3764764413"/>
              </p:ext>
            </p:extLst>
          </p:nvPr>
        </p:nvGraphicFramePr>
        <p:xfrm>
          <a:off x="4562374" y="1863291"/>
          <a:ext cx="7421078" cy="444206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576500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C764-1AAB-43CF-B0C7-592F2D140312}"/>
              </a:ext>
            </a:extLst>
          </p:cNvPr>
          <p:cNvSpPr>
            <a:spLocks noGrp="1"/>
          </p:cNvSpPr>
          <p:nvPr>
            <p:ph type="title"/>
          </p:nvPr>
        </p:nvSpPr>
        <p:spPr>
          <a:xfrm>
            <a:off x="628850" y="558266"/>
            <a:ext cx="10934299" cy="1703990"/>
          </a:xfrm>
        </p:spPr>
        <p:txBody>
          <a:bodyPr>
            <a:normAutofit fontScale="90000"/>
          </a:bodyPr>
          <a:lstStyle/>
          <a:p>
            <a:r>
              <a:rPr lang="en-US" sz="2700" b="1" i="0" dirty="0">
                <a:solidFill>
                  <a:schemeClr val="tx2"/>
                </a:solidFill>
                <a:effectLst/>
                <a:latin typeface="Nunito"/>
              </a:rPr>
              <a:t>E. Popular Genres: </a:t>
            </a:r>
            <a:r>
              <a:rPr lang="en-US" sz="2700" b="0" i="0" dirty="0">
                <a:solidFill>
                  <a:schemeClr val="tx2"/>
                </a:solidFill>
                <a:effectLst/>
                <a:latin typeface="Nunito"/>
              </a:rPr>
              <a:t>Perform this step using the knowledge gained while performing previous steps.</a:t>
            </a:r>
            <a:br>
              <a:rPr lang="en-US" sz="2700" b="0" i="0" dirty="0">
                <a:solidFill>
                  <a:schemeClr val="tx2"/>
                </a:solidFill>
                <a:effectLst/>
                <a:latin typeface="Nunito"/>
              </a:rPr>
            </a:br>
            <a:br>
              <a:rPr lang="en-US" sz="2700" b="0" i="0" dirty="0">
                <a:effectLst/>
                <a:latin typeface="Nunito"/>
              </a:rPr>
            </a:br>
            <a:r>
              <a:rPr lang="en-US" sz="2700" b="1" i="0" dirty="0">
                <a:solidFill>
                  <a:srgbClr val="FFC000"/>
                </a:solidFill>
                <a:effectLst/>
                <a:latin typeface="Nunito"/>
              </a:rPr>
              <a:t>Your task: </a:t>
            </a:r>
            <a:r>
              <a:rPr lang="en-US" sz="2700" b="0" i="0" dirty="0">
                <a:solidFill>
                  <a:srgbClr val="FFC000"/>
                </a:solidFill>
                <a:effectLst/>
                <a:latin typeface="Nunito"/>
              </a:rPr>
              <a:t>Find popular genres</a:t>
            </a:r>
            <a:br>
              <a:rPr lang="en-US" sz="2000" b="0" i="0" dirty="0">
                <a:effectLst/>
                <a:latin typeface="Nunito"/>
              </a:rPr>
            </a:br>
            <a:endParaRPr lang="en-IN" sz="2000" dirty="0"/>
          </a:p>
        </p:txBody>
      </p:sp>
      <p:sp>
        <p:nvSpPr>
          <p:cNvPr id="3" name="Content Placeholder 2">
            <a:extLst>
              <a:ext uri="{FF2B5EF4-FFF2-40B4-BE49-F238E27FC236}">
                <a16:creationId xmlns:a16="http://schemas.microsoft.com/office/drawing/2014/main" id="{85337020-F141-4DA6-BBB0-BF39AD2CEB09}"/>
              </a:ext>
            </a:extLst>
          </p:cNvPr>
          <p:cNvSpPr>
            <a:spLocks noGrp="1"/>
          </p:cNvSpPr>
          <p:nvPr>
            <p:ph sz="half" idx="1"/>
          </p:nvPr>
        </p:nvSpPr>
        <p:spPr>
          <a:xfrm>
            <a:off x="1066800" y="2695074"/>
            <a:ext cx="4800600" cy="3481888"/>
          </a:xfrm>
        </p:spPr>
        <p:txBody>
          <a:bodyPr/>
          <a:lstStyle/>
          <a:p>
            <a:endParaRPr lang="en-IN" dirty="0"/>
          </a:p>
        </p:txBody>
      </p:sp>
      <p:sp>
        <p:nvSpPr>
          <p:cNvPr id="4" name="Content Placeholder 3">
            <a:extLst>
              <a:ext uri="{FF2B5EF4-FFF2-40B4-BE49-F238E27FC236}">
                <a16:creationId xmlns:a16="http://schemas.microsoft.com/office/drawing/2014/main" id="{145318BF-2D15-4B5A-BEFC-B8150BB32E43}"/>
              </a:ext>
            </a:extLst>
          </p:cNvPr>
          <p:cNvSpPr>
            <a:spLocks noGrp="1"/>
          </p:cNvSpPr>
          <p:nvPr>
            <p:ph sz="half" idx="2"/>
          </p:nvPr>
        </p:nvSpPr>
        <p:spPr>
          <a:xfrm>
            <a:off x="6324600" y="2695074"/>
            <a:ext cx="4800600" cy="3481888"/>
          </a:xfrm>
        </p:spPr>
        <p:txBody>
          <a:bodyPr/>
          <a:lstStyle/>
          <a:p>
            <a:endParaRPr lang="en-IN" dirty="0"/>
          </a:p>
        </p:txBody>
      </p:sp>
    </p:spTree>
    <p:extLst>
      <p:ext uri="{BB962C8B-B14F-4D97-AF65-F5344CB8AC3E}">
        <p14:creationId xmlns:p14="http://schemas.microsoft.com/office/powerpoint/2010/main" val="3671238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B86C9-D2F5-40A6-B83D-4271EA155602}"/>
              </a:ext>
            </a:extLst>
          </p:cNvPr>
          <p:cNvSpPr>
            <a:spLocks noGrp="1"/>
          </p:cNvSpPr>
          <p:nvPr>
            <p:ph type="title"/>
          </p:nvPr>
        </p:nvSpPr>
        <p:spPr>
          <a:xfrm>
            <a:off x="587141" y="375385"/>
            <a:ext cx="11069053" cy="5996539"/>
          </a:xfrm>
        </p:spPr>
        <p:txBody>
          <a:bodyPr>
            <a:noAutofit/>
          </a:bodyPr>
          <a:lstStyle/>
          <a:p>
            <a:r>
              <a:rPr lang="en-US" sz="2000" b="1" i="0" dirty="0">
                <a:solidFill>
                  <a:srgbClr val="FFC000"/>
                </a:solidFill>
                <a:effectLst/>
                <a:latin typeface="Nunito"/>
              </a:rPr>
              <a:t>F. Charts: </a:t>
            </a:r>
            <a:r>
              <a:rPr lang="en-US" sz="2000" b="0" i="0" dirty="0">
                <a:solidFill>
                  <a:srgbClr val="FFC000"/>
                </a:solidFill>
                <a:effectLst/>
                <a:latin typeface="Nunito"/>
              </a:rPr>
              <a:t>Create three new columns namely,</a:t>
            </a:r>
            <a:r>
              <a:rPr lang="en-US" sz="2000" b="0" i="0" dirty="0">
                <a:solidFill>
                  <a:schemeClr val="tx2"/>
                </a:solidFill>
                <a:effectLst/>
                <a:latin typeface="Nunito"/>
              </a:rPr>
              <a:t> </a:t>
            </a:r>
            <a:r>
              <a:rPr lang="en-US" sz="2000" b="0" i="0" dirty="0" err="1">
                <a:solidFill>
                  <a:schemeClr val="tx2"/>
                </a:solidFill>
                <a:effectLst/>
                <a:latin typeface="Nunito"/>
              </a:rPr>
              <a:t>Meryl_Streep</a:t>
            </a:r>
            <a:r>
              <a:rPr lang="en-US" sz="2000" b="0" i="0" dirty="0">
                <a:solidFill>
                  <a:srgbClr val="FFC000"/>
                </a:solidFill>
                <a:effectLst/>
                <a:latin typeface="Nunito"/>
              </a:rPr>
              <a:t>, </a:t>
            </a:r>
            <a:r>
              <a:rPr lang="en-US" sz="2000" b="0" i="0" dirty="0" err="1">
                <a:solidFill>
                  <a:srgbClr val="FFC000"/>
                </a:solidFill>
                <a:effectLst/>
                <a:latin typeface="Nunito"/>
              </a:rPr>
              <a:t>Leo_Caprio</a:t>
            </a:r>
            <a:r>
              <a:rPr lang="en-US" sz="2000" b="0" i="0" dirty="0">
                <a:solidFill>
                  <a:srgbClr val="FFC000"/>
                </a:solidFill>
                <a:effectLst/>
                <a:latin typeface="Nunito"/>
              </a:rPr>
              <a:t>, and </a:t>
            </a:r>
            <a:r>
              <a:rPr lang="en-US" sz="2000" b="0" i="0" dirty="0" err="1">
                <a:solidFill>
                  <a:srgbClr val="FFC000"/>
                </a:solidFill>
                <a:effectLst/>
                <a:latin typeface="Nunito"/>
              </a:rPr>
              <a:t>Brad_Pitt</a:t>
            </a:r>
            <a:r>
              <a:rPr lang="en-US" sz="2000" b="0" i="0" dirty="0">
                <a:solidFill>
                  <a:srgbClr val="FFC000"/>
                </a:solidFill>
                <a:effectLst/>
                <a:latin typeface="Nunito"/>
              </a:rPr>
              <a:t> which contain the movies in which the actors: 'Meryl Streep', </a:t>
            </a:r>
            <a:r>
              <a:rPr lang="en-US" sz="2000" b="0" i="0" dirty="0">
                <a:solidFill>
                  <a:schemeClr val="tx2"/>
                </a:solidFill>
                <a:effectLst/>
                <a:latin typeface="Nunito"/>
              </a:rPr>
              <a:t>'Leonardo DiCaprio</a:t>
            </a:r>
            <a:r>
              <a:rPr lang="en-US" sz="2000" b="0" i="0" dirty="0">
                <a:solidFill>
                  <a:srgbClr val="FFC000"/>
                </a:solidFill>
                <a:effectLst/>
                <a:latin typeface="Nunito"/>
              </a:rPr>
              <a:t>', and 'Brad Pitt' are the lead actors. Use only the actor_1_name column for extraction. </a:t>
            </a:r>
            <a:r>
              <a:rPr lang="en-US" sz="2000" b="0" i="0" dirty="0">
                <a:solidFill>
                  <a:schemeClr val="tx2"/>
                </a:solidFill>
                <a:effectLst/>
                <a:latin typeface="Nunito"/>
              </a:rPr>
              <a:t>Also, make sure </a:t>
            </a:r>
            <a:r>
              <a:rPr lang="en-US" sz="2000" b="0" i="0" dirty="0">
                <a:solidFill>
                  <a:srgbClr val="FFC000"/>
                </a:solidFill>
                <a:effectLst/>
                <a:latin typeface="Nunito"/>
              </a:rPr>
              <a:t>that you use the names 'Meryl Streep', 'Leonardo DiCaprio', and 'Brad Pitt' for the said </a:t>
            </a:r>
            <a:r>
              <a:rPr lang="en-US" sz="2000" b="0" i="0" dirty="0">
                <a:solidFill>
                  <a:schemeClr val="tx2"/>
                </a:solidFill>
                <a:effectLst/>
                <a:latin typeface="Nunito"/>
              </a:rPr>
              <a:t>extraction.</a:t>
            </a:r>
            <a:br>
              <a:rPr lang="en-US" sz="2000" b="0" i="0" dirty="0">
                <a:solidFill>
                  <a:srgbClr val="FFC000"/>
                </a:solidFill>
                <a:effectLst/>
                <a:latin typeface="Nunito"/>
              </a:rPr>
            </a:br>
            <a:br>
              <a:rPr lang="en-US" sz="2000" b="0" i="0" dirty="0">
                <a:solidFill>
                  <a:srgbClr val="FFC000"/>
                </a:solidFill>
                <a:effectLst/>
                <a:latin typeface="Nunito"/>
              </a:rPr>
            </a:br>
            <a:r>
              <a:rPr lang="en-US" sz="2000" b="0" i="0" dirty="0">
                <a:solidFill>
                  <a:srgbClr val="FFC000"/>
                </a:solidFill>
                <a:effectLst/>
                <a:latin typeface="Nunito"/>
              </a:rPr>
              <a:t>Append the rows of all these columns and store </a:t>
            </a:r>
            <a:r>
              <a:rPr lang="en-US" sz="2000" b="0" i="0" dirty="0">
                <a:solidFill>
                  <a:schemeClr val="tx2"/>
                </a:solidFill>
                <a:effectLst/>
                <a:latin typeface="Nunito"/>
              </a:rPr>
              <a:t>them in a new column named </a:t>
            </a:r>
            <a:r>
              <a:rPr lang="en-US" sz="2000" b="0" i="0" dirty="0">
                <a:solidFill>
                  <a:srgbClr val="FFC000"/>
                </a:solidFill>
                <a:effectLst/>
                <a:latin typeface="Nunito"/>
              </a:rPr>
              <a:t>Combined.</a:t>
            </a:r>
            <a:br>
              <a:rPr lang="en-US" sz="2000" b="0" i="0" dirty="0">
                <a:solidFill>
                  <a:srgbClr val="FFC000"/>
                </a:solidFill>
                <a:effectLst/>
                <a:latin typeface="Nunito"/>
              </a:rPr>
            </a:br>
            <a:br>
              <a:rPr lang="en-US" sz="2000" b="0" i="0" dirty="0">
                <a:solidFill>
                  <a:srgbClr val="FFC000"/>
                </a:solidFill>
                <a:effectLst/>
                <a:latin typeface="Nunito"/>
              </a:rPr>
            </a:br>
            <a:r>
              <a:rPr lang="en-US" sz="2000" b="0" i="0" dirty="0">
                <a:solidFill>
                  <a:srgbClr val="FFC000"/>
                </a:solidFill>
                <a:effectLst/>
                <a:latin typeface="Nunito"/>
              </a:rPr>
              <a:t>Group the combined column using the actor_1_name column.</a:t>
            </a:r>
            <a:br>
              <a:rPr lang="en-US" sz="2000" b="0" i="0" dirty="0">
                <a:solidFill>
                  <a:srgbClr val="FFC000"/>
                </a:solidFill>
                <a:effectLst/>
                <a:latin typeface="Nunito"/>
              </a:rPr>
            </a:br>
            <a:br>
              <a:rPr lang="en-US" sz="2000" b="0" i="0" dirty="0">
                <a:solidFill>
                  <a:srgbClr val="FFC000"/>
                </a:solidFill>
                <a:effectLst/>
                <a:latin typeface="Nunito"/>
              </a:rPr>
            </a:br>
            <a:r>
              <a:rPr lang="en-US" sz="2000" b="0" i="0" dirty="0">
                <a:solidFill>
                  <a:srgbClr val="FFC000"/>
                </a:solidFill>
                <a:effectLst/>
                <a:latin typeface="Nunito"/>
              </a:rPr>
              <a:t>Find the mean of the </a:t>
            </a:r>
            <a:r>
              <a:rPr lang="en-US" sz="2000" b="0" i="0" dirty="0" err="1">
                <a:solidFill>
                  <a:srgbClr val="FFC000"/>
                </a:solidFill>
                <a:effectLst/>
                <a:latin typeface="Nunito"/>
              </a:rPr>
              <a:t>num_critic_for_reviews</a:t>
            </a:r>
            <a:r>
              <a:rPr lang="en-US" sz="2000" b="0" i="0" dirty="0">
                <a:solidFill>
                  <a:srgbClr val="FFC000"/>
                </a:solidFill>
                <a:effectLst/>
                <a:latin typeface="Nunito"/>
              </a:rPr>
              <a:t> and </a:t>
            </a:r>
            <a:r>
              <a:rPr lang="en-US" sz="2000" b="0" i="0" dirty="0" err="1">
                <a:solidFill>
                  <a:srgbClr val="FFC000"/>
                </a:solidFill>
                <a:effectLst/>
                <a:latin typeface="Nunito"/>
              </a:rPr>
              <a:t>num_users_for_review</a:t>
            </a:r>
            <a:r>
              <a:rPr lang="en-US" sz="2000" b="0" i="0" dirty="0">
                <a:solidFill>
                  <a:srgbClr val="FFC000"/>
                </a:solidFill>
                <a:effectLst/>
                <a:latin typeface="Nunito"/>
              </a:rPr>
              <a:t> and identify the actors which have the highest mean.</a:t>
            </a:r>
            <a:br>
              <a:rPr lang="en-US" sz="2000" b="0" i="0" dirty="0">
                <a:solidFill>
                  <a:srgbClr val="FFC000"/>
                </a:solidFill>
                <a:effectLst/>
                <a:latin typeface="Nunito"/>
              </a:rPr>
            </a:br>
            <a:br>
              <a:rPr lang="en-US" sz="2000" b="0" i="0" dirty="0">
                <a:solidFill>
                  <a:srgbClr val="FFC000"/>
                </a:solidFill>
                <a:effectLst/>
                <a:latin typeface="Nunito"/>
              </a:rPr>
            </a:br>
            <a:r>
              <a:rPr lang="en-US" sz="2000" b="0" i="0" dirty="0">
                <a:solidFill>
                  <a:srgbClr val="FFC000"/>
                </a:solidFill>
                <a:effectLst/>
                <a:latin typeface="Nunito"/>
              </a:rPr>
              <a:t>Observe the change in the number of voted users over decades using a bar chart. Create a column called decade which represents the decade to which every movie belongs. For example, the </a:t>
            </a:r>
            <a:r>
              <a:rPr lang="en-US" sz="2000" b="0" i="0" dirty="0" err="1">
                <a:solidFill>
                  <a:srgbClr val="FFC000"/>
                </a:solidFill>
                <a:effectLst/>
                <a:latin typeface="Nunito"/>
              </a:rPr>
              <a:t>title_year</a:t>
            </a:r>
            <a:r>
              <a:rPr lang="en-US" sz="2000" b="0" i="0" dirty="0">
                <a:solidFill>
                  <a:srgbClr val="FFC000"/>
                </a:solidFill>
                <a:effectLst/>
                <a:latin typeface="Nunito"/>
              </a:rPr>
              <a:t> year 1923, 1925 should be stored as the 1920s. Sort the column based on the column decade, group it by decade, and find the sum of users who voted in each decade. Store this in a new data frame called </a:t>
            </a:r>
            <a:r>
              <a:rPr lang="en-US" sz="2000" b="0" i="0" dirty="0" err="1">
                <a:solidFill>
                  <a:srgbClr val="FFC000"/>
                </a:solidFill>
                <a:effectLst/>
                <a:latin typeface="Nunito"/>
              </a:rPr>
              <a:t>df_by_decade</a:t>
            </a:r>
            <a:r>
              <a:rPr lang="en-US" sz="2000" b="0" i="0" dirty="0">
                <a:solidFill>
                  <a:srgbClr val="FFC000"/>
                </a:solidFill>
                <a:effectLst/>
                <a:latin typeface="Nunito"/>
              </a:rPr>
              <a:t>.</a:t>
            </a:r>
            <a:br>
              <a:rPr lang="en-US" sz="2000" b="0" i="0" dirty="0">
                <a:solidFill>
                  <a:srgbClr val="FFC000"/>
                </a:solidFill>
                <a:effectLst/>
                <a:latin typeface="Nunito"/>
              </a:rPr>
            </a:br>
            <a:br>
              <a:rPr lang="en-US" sz="2000" b="0" i="0" dirty="0">
                <a:solidFill>
                  <a:srgbClr val="FFC000"/>
                </a:solidFill>
                <a:effectLst/>
                <a:latin typeface="Nunito"/>
              </a:rPr>
            </a:br>
            <a:br>
              <a:rPr lang="en-US" sz="2000" b="0" i="0" dirty="0">
                <a:solidFill>
                  <a:srgbClr val="FFC000"/>
                </a:solidFill>
                <a:effectLst/>
                <a:latin typeface="Nunito"/>
              </a:rPr>
            </a:br>
            <a:r>
              <a:rPr lang="en-US" sz="2000" b="1" i="0" dirty="0">
                <a:solidFill>
                  <a:srgbClr val="FFC000"/>
                </a:solidFill>
                <a:effectLst/>
                <a:latin typeface="Nunito"/>
              </a:rPr>
              <a:t>Your task: </a:t>
            </a:r>
            <a:r>
              <a:rPr lang="en-US" sz="2000" b="0" i="0" dirty="0">
                <a:solidFill>
                  <a:srgbClr val="FFC000"/>
                </a:solidFill>
                <a:effectLst/>
                <a:latin typeface="Nunito"/>
              </a:rPr>
              <a:t>Find the critic-favorite and audience-favorite actors</a:t>
            </a:r>
            <a:br>
              <a:rPr lang="en-US" sz="2000" b="0" i="0" dirty="0">
                <a:effectLst/>
                <a:latin typeface="Nunito"/>
              </a:rPr>
            </a:br>
            <a:endParaRPr lang="en-IN" sz="2000" dirty="0"/>
          </a:p>
        </p:txBody>
      </p:sp>
    </p:spTree>
    <p:extLst>
      <p:ext uri="{BB962C8B-B14F-4D97-AF65-F5344CB8AC3E}">
        <p14:creationId xmlns:p14="http://schemas.microsoft.com/office/powerpoint/2010/main" val="4181123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17.potx" id="{A8D831F9-2DA4-4700-B230-431725864604}" vid="{ED9A2A59-32A4-4461-8593-D9E87F204B18}"/>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Cherry blossom nature presentation (widescreen)</Template>
  <TotalTime>675</TotalTime>
  <Words>952</Words>
  <Application>Microsoft Office PowerPoint</Application>
  <PresentationFormat>Widescreen</PresentationFormat>
  <Paragraphs>40</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Algerian</vt:lpstr>
      <vt:lpstr>Arial</vt:lpstr>
      <vt:lpstr>Calibri</vt:lpstr>
      <vt:lpstr>Cambria</vt:lpstr>
      <vt:lpstr>Nunito</vt:lpstr>
      <vt:lpstr>Cherry Blossom 16x9</vt:lpstr>
      <vt:lpstr>IMDB Movie Analysis </vt:lpstr>
      <vt:lpstr>Project Description</vt:lpstr>
      <vt:lpstr>A. Cleaning of the data:: This is one of the most important steps to perform before moving forward with the analysis. Use your knowledge learned till now to do this. (Dropping columns, removing null values, etc.)  Your task: Clean the data</vt:lpstr>
      <vt:lpstr>Cleaning of the data Removing the duplicate Values from the table</vt:lpstr>
      <vt:lpstr>B. Movies with the highest profit: Create a new column called profit which contains the difference between the two columns: gross and budget. Sort the column using the profit column as a reference. Plot profit (y-axis) vs budget (x-axis) and observe the outliers using the appropriate chart type.  Your task: Find the movies with the highest profit. Avatar Is the movie with the highest profit</vt:lpstr>
      <vt:lpstr>C. Top 250: Create a new column IMDb_Top_250 and store the top 250 movies with the highest IMDb Rating (corresponding to the column: imdb_score). Also make sure that for all of these movies, the num_voted_users is greater than 25,000. Also, add a Rank column containing the values 1 to 250 indicating the ranks of the corresponding films.  Extract all the movies in the IMDb_Top_250 column which are not in the English language and store them in a new column named Top_Foreign_Lang_Film. You can use your own imagination also!  Your task: Find IMDB Top 250</vt:lpstr>
      <vt:lpstr>D. Best Directors: Group the column using the director_name column.  Find out the top 10 directors for whom the mean of imdb_score is the highest and store them in a new column top10director. In case of a tie in IMDb score between two directors, sort them alphabetically.  Your task: Find the best directors </vt:lpstr>
      <vt:lpstr>E. Popular Genres: Perform this step using the knowledge gained while performing previous steps.  Your task: Find popular genres </vt:lpstr>
      <vt:lpstr>F. Charts: Create three new columns namely, Meryl_Streep, Leo_Caprio, and Brad_Pitt which contain the movies in which the actors: 'Meryl Streep', 'Leonardo DiCaprio', and 'Brad Pitt' are the lead actors. Use only the actor_1_name column for extraction. Also, make sure that you use the names 'Meryl Streep', 'Leonardo DiCaprio', and 'Brad Pitt' for the said extraction.  Append the rows of all these columns and store them in a new column named Combined.  Group the combined column using the actor_1_name column.  Find the mean of the num_critic_for_reviews and num_users_for_review and identify the actors which have the highest mean.  Observe the change in the number of voted users over decades using a bar chart. Create a column called decade which represents the decade to which every movie belongs. For example, the title_year year 1923, 1925 should be stored as the 1920s. Sort the column based on the column decade, group it by decade, and find the sum of users who voted in each decade. Store this in a new data frame called df_by_decade.   Your task: Find the critic-favorite and audience-favorite actors </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IMDB Movie Analysis</dc:title>
  <dc:creator>Ayush Saxena</dc:creator>
  <cp:lastModifiedBy>Ayush Saxena</cp:lastModifiedBy>
  <cp:revision>17</cp:revision>
  <dcterms:created xsi:type="dcterms:W3CDTF">2023-01-04T20:00:59Z</dcterms:created>
  <dcterms:modified xsi:type="dcterms:W3CDTF">2023-01-05T16:08:50Z</dcterms:modified>
</cp:coreProperties>
</file>

<file path=docProps/thumbnail.jpeg>
</file>